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6" r:id="rId4"/>
  </p:sldMasterIdLst>
  <p:notesMasterIdLst>
    <p:notesMasterId r:id="rId28"/>
  </p:notesMasterIdLst>
  <p:handoutMasterIdLst>
    <p:handoutMasterId r:id="rId29"/>
  </p:handoutMasterIdLst>
  <p:sldIdLst>
    <p:sldId id="256" r:id="rId5"/>
    <p:sldId id="277" r:id="rId6"/>
    <p:sldId id="297" r:id="rId7"/>
    <p:sldId id="298" r:id="rId8"/>
    <p:sldId id="299" r:id="rId9"/>
    <p:sldId id="266" r:id="rId10"/>
    <p:sldId id="261" r:id="rId11"/>
    <p:sldId id="258" r:id="rId12"/>
    <p:sldId id="301" r:id="rId13"/>
    <p:sldId id="302" r:id="rId14"/>
    <p:sldId id="303" r:id="rId15"/>
    <p:sldId id="305" r:id="rId16"/>
    <p:sldId id="306" r:id="rId17"/>
    <p:sldId id="307" r:id="rId18"/>
    <p:sldId id="308" r:id="rId19"/>
    <p:sldId id="309" r:id="rId20"/>
    <p:sldId id="315" r:id="rId21"/>
    <p:sldId id="310" r:id="rId22"/>
    <p:sldId id="311" r:id="rId23"/>
    <p:sldId id="313" r:id="rId24"/>
    <p:sldId id="314" r:id="rId25"/>
    <p:sldId id="262" r:id="rId26"/>
    <p:sldId id="276"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360" userDrawn="1">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4040"/>
    <a:srgbClr val="4A4A49"/>
    <a:srgbClr val="E9E6D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6" autoAdjust="0"/>
    <p:restoredTop sz="91176" autoAdjust="0"/>
  </p:normalViewPr>
  <p:slideViewPr>
    <p:cSldViewPr snapToGrid="0">
      <p:cViewPr varScale="1">
        <p:scale>
          <a:sx n="74" d="100"/>
          <a:sy n="74" d="100"/>
        </p:scale>
        <p:origin x="837" y="55"/>
      </p:cViewPr>
      <p:guideLst>
        <p:guide orient="horz" pos="3360"/>
        <p:guide pos="384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commentAuthors" Target="commentAuthors.xml"/><Relationship Id="rId35" Type="http://schemas.microsoft.com/office/2018/10/relationships/authors" Target="authors.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3F6ED8B-CF52-4A64-BACC-61D9C1041E0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0D7022B2-02C5-4E03-99BC-0BA3C57AC49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352A77B-D33C-49B3-A83C-450AA2ED72B3}" type="datetimeFigureOut">
              <a:rPr lang="en-US" smtClean="0"/>
              <a:t>9/8/2021</a:t>
            </a:fld>
            <a:endParaRPr lang="en-US" dirty="0"/>
          </a:p>
        </p:txBody>
      </p:sp>
      <p:sp>
        <p:nvSpPr>
          <p:cNvPr id="4" name="Footer Placeholder 3">
            <a:extLst>
              <a:ext uri="{FF2B5EF4-FFF2-40B4-BE49-F238E27FC236}">
                <a16:creationId xmlns:a16="http://schemas.microsoft.com/office/drawing/2014/main" id="{BC3FEE8C-8D38-4F2A-950E-071C6823E27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C567A6D-959B-4552-AB8D-4CCA819CAA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BF9A36D-7FAC-478F-9944-F324014F6FD1}" type="slidenum">
              <a:rPr lang="en-US" smtClean="0"/>
              <a:t>‹#›</a:t>
            </a:fld>
            <a:endParaRPr lang="en-US" dirty="0"/>
          </a:p>
        </p:txBody>
      </p:sp>
    </p:spTree>
    <p:extLst>
      <p:ext uri="{BB962C8B-B14F-4D97-AF65-F5344CB8AC3E}">
        <p14:creationId xmlns:p14="http://schemas.microsoft.com/office/powerpoint/2010/main" val="134246769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8D8F9A-F5CB-4EF8-A859-ED5E107B9763}" type="datetimeFigureOut">
              <a:rPr lang="en-US" smtClean="0"/>
              <a:t>9/8/2021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4B9A9E5-4F7F-4A7D-9DE1-899232329269}" type="slidenum">
              <a:rPr lang="en-US" smtClean="0"/>
              <a:t>‹#›</a:t>
            </a:fld>
            <a:endParaRPr lang="en-US" dirty="0"/>
          </a:p>
        </p:txBody>
      </p:sp>
    </p:spTree>
    <p:extLst>
      <p:ext uri="{BB962C8B-B14F-4D97-AF65-F5344CB8AC3E}">
        <p14:creationId xmlns:p14="http://schemas.microsoft.com/office/powerpoint/2010/main" val="13877831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7</a:t>
            </a:fld>
            <a:endParaRPr lang="en-US" dirty="0"/>
          </a:p>
        </p:txBody>
      </p:sp>
    </p:spTree>
    <p:extLst>
      <p:ext uri="{BB962C8B-B14F-4D97-AF65-F5344CB8AC3E}">
        <p14:creationId xmlns:p14="http://schemas.microsoft.com/office/powerpoint/2010/main" val="15439749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8</a:t>
            </a:fld>
            <a:endParaRPr lang="en-US" dirty="0"/>
          </a:p>
        </p:txBody>
      </p:sp>
    </p:spTree>
    <p:extLst>
      <p:ext uri="{BB962C8B-B14F-4D97-AF65-F5344CB8AC3E}">
        <p14:creationId xmlns:p14="http://schemas.microsoft.com/office/powerpoint/2010/main" val="8017439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21</a:t>
            </a:fld>
            <a:endParaRPr lang="en-US" dirty="0"/>
          </a:p>
        </p:txBody>
      </p:sp>
    </p:spTree>
    <p:extLst>
      <p:ext uri="{BB962C8B-B14F-4D97-AF65-F5344CB8AC3E}">
        <p14:creationId xmlns:p14="http://schemas.microsoft.com/office/powerpoint/2010/main" val="325512304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6.svg"/><Relationship Id="rId7" Type="http://schemas.openxmlformats.org/officeDocument/2006/relationships/image" Target="../media/image20.svg"/><Relationship Id="rId2" Type="http://schemas.openxmlformats.org/officeDocument/2006/relationships/image" Target="../media/image15.png"/><Relationship Id="rId1" Type="http://schemas.openxmlformats.org/officeDocument/2006/relationships/slideMaster" Target="../slideMasters/slideMaster1.xml"/><Relationship Id="rId6" Type="http://schemas.openxmlformats.org/officeDocument/2006/relationships/image" Target="../media/image19.png"/><Relationship Id="rId5" Type="http://schemas.openxmlformats.org/officeDocument/2006/relationships/image" Target="../media/image18.svg"/><Relationship Id="rId4" Type="http://schemas.openxmlformats.org/officeDocument/2006/relationships/image" Target="../media/image17.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25.png"/><Relationship Id="rId1" Type="http://schemas.openxmlformats.org/officeDocument/2006/relationships/slideMaster" Target="../slideMasters/slideMaster1.xml"/><Relationship Id="rId5" Type="http://schemas.openxmlformats.org/officeDocument/2006/relationships/image" Target="../media/image8.svg"/><Relationship Id="rId4" Type="http://schemas.openxmlformats.org/officeDocument/2006/relationships/image" Target="../media/image26.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416040" y="4434840"/>
            <a:ext cx="4941771" cy="1122202"/>
          </a:xfrm>
        </p:spPr>
        <p:txBody>
          <a:bodyPr anchor="b">
            <a:noAutofit/>
          </a:bodyPr>
          <a:lstStyle>
            <a:lvl1pPr algn="l">
              <a:defRPr sz="3600" cap="all" spc="150" baseline="0">
                <a:solidFill>
                  <a:schemeClr val="tx1">
                    <a:lumMod val="75000"/>
                    <a:lumOff val="25000"/>
                  </a:schemeClr>
                </a:solidFill>
              </a:defRPr>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6416041" y="5586890"/>
            <a:ext cx="4941770" cy="396660"/>
          </a:xfrm>
        </p:spPr>
        <p:txBody>
          <a:bodyPr>
            <a:normAutofit/>
          </a:bodyPr>
          <a:lstStyle>
            <a:lvl1pPr marL="0" indent="0" algn="l">
              <a:lnSpc>
                <a:spcPct val="100000"/>
              </a:lnSpc>
              <a:buNone/>
              <a:defRPr sz="16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8" name="Graphic 7">
            <a:extLst>
              <a:ext uri="{FF2B5EF4-FFF2-40B4-BE49-F238E27FC236}">
                <a16:creationId xmlns:a16="http://schemas.microsoft.com/office/drawing/2014/main" id="{A04F1E16-9A84-4D0E-9706-79C396AF6AE6}"/>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9358" t="23650" b="-1"/>
          <a:stretch/>
        </p:blipFill>
        <p:spPr>
          <a:xfrm>
            <a:off x="0" y="0"/>
            <a:ext cx="9488312" cy="5054323"/>
          </a:xfrm>
          <a:prstGeom prst="rect">
            <a:avLst/>
          </a:prstGeom>
        </p:spPr>
      </p:pic>
    </p:spTree>
    <p:extLst>
      <p:ext uri="{BB962C8B-B14F-4D97-AF65-F5344CB8AC3E}">
        <p14:creationId xmlns:p14="http://schemas.microsoft.com/office/powerpoint/2010/main" val="9131086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arket comparison">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cap="all"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063855" y="3064615"/>
            <a:ext cx="1240971" cy="823912"/>
          </a:xfrm>
        </p:spPr>
        <p:txBody>
          <a:bodyPr anchor="ctr">
            <a:noAutofit/>
          </a:bodyPr>
          <a:lstStyle>
            <a:lvl1pPr marL="0" indent="0" algn="ctr">
              <a:buNone/>
              <a:defRPr lang="en-US" sz="4000" kern="1200" cap="all"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23" name="Text Placeholder 2">
            <a:extLst>
              <a:ext uri="{FF2B5EF4-FFF2-40B4-BE49-F238E27FC236}">
                <a16:creationId xmlns:a16="http://schemas.microsoft.com/office/drawing/2014/main" id="{A066E2EA-C6EA-4A02-818E-33BD582D92E7}"/>
              </a:ext>
            </a:extLst>
          </p:cNvPr>
          <p:cNvSpPr>
            <a:spLocks noGrp="1"/>
          </p:cNvSpPr>
          <p:nvPr>
            <p:ph type="body" idx="15" hasCustomPrompt="1"/>
          </p:nvPr>
        </p:nvSpPr>
        <p:spPr>
          <a:xfrm>
            <a:off x="5475514" y="3064615"/>
            <a:ext cx="1240971" cy="823912"/>
          </a:xfrm>
        </p:spPr>
        <p:txBody>
          <a:bodyPr anchor="ctr">
            <a:noAutofit/>
          </a:bodyPr>
          <a:lstStyle>
            <a:lvl1pPr marL="0" indent="0" algn="ctr">
              <a:buNone/>
              <a:defRPr lang="en-US" sz="4000" kern="1200" cap="all"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24" name="Text Placeholder 2">
            <a:extLst>
              <a:ext uri="{FF2B5EF4-FFF2-40B4-BE49-F238E27FC236}">
                <a16:creationId xmlns:a16="http://schemas.microsoft.com/office/drawing/2014/main" id="{97B9C3B0-3522-407C-B662-631E19ECC95F}"/>
              </a:ext>
            </a:extLst>
          </p:cNvPr>
          <p:cNvSpPr>
            <a:spLocks noGrp="1"/>
          </p:cNvSpPr>
          <p:nvPr>
            <p:ph type="body" idx="16" hasCustomPrompt="1"/>
          </p:nvPr>
        </p:nvSpPr>
        <p:spPr>
          <a:xfrm>
            <a:off x="8887174" y="3064615"/>
            <a:ext cx="1240971" cy="823912"/>
          </a:xfrm>
        </p:spPr>
        <p:txBody>
          <a:bodyPr anchor="ctr">
            <a:noAutofit/>
          </a:bodyPr>
          <a:lstStyle>
            <a:lvl1pPr marL="0" indent="0" algn="ctr">
              <a:buNone/>
              <a:defRPr lang="en-US" sz="4000" kern="1200" cap="all"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1129698" y="4824188"/>
            <a:ext cx="3124093" cy="462927"/>
          </a:xfrm>
        </p:spPr>
        <p:txBody>
          <a:bodyPr>
            <a:noAutofit/>
          </a:bodyPr>
          <a:lstStyle>
            <a:lvl1pPr marL="0" indent="0" algn="ctr">
              <a:lnSpc>
                <a:spcPct val="100000"/>
              </a:lnSpc>
              <a:buNone/>
              <a:defRPr sz="2000" cap="all" spc="50" baseline="0">
                <a:solidFill>
                  <a:schemeClr val="tx1">
                    <a:lumMod val="75000"/>
                    <a:lumOff val="25000"/>
                  </a:schemeClr>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4526261" y="4824188"/>
            <a:ext cx="3139479" cy="462927"/>
          </a:xfrm>
        </p:spPr>
        <p:txBody>
          <a:bodyPr>
            <a:normAutofit/>
          </a:bodyPr>
          <a:lstStyle>
            <a:lvl1pPr marL="0" indent="0" algn="ctr">
              <a:lnSpc>
                <a:spcPct val="100000"/>
              </a:lnSpc>
              <a:buNone/>
              <a:defRPr sz="2000" cap="all" spc="50" baseline="0">
                <a:solidFill>
                  <a:schemeClr val="tx1">
                    <a:lumMod val="75000"/>
                    <a:lumOff val="25000"/>
                  </a:schemeClr>
                </a:solidFill>
              </a:defRPr>
            </a:lvl1pPr>
            <a:lvl2pPr marL="457200" indent="0">
              <a:lnSpc>
                <a:spcPct val="100000"/>
              </a:lnSpc>
              <a:buNone/>
              <a:defRPr sz="2000" cap="all"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7938210" y="4824188"/>
            <a:ext cx="3124093" cy="462927"/>
          </a:xfrm>
        </p:spPr>
        <p:txBody>
          <a:bodyPr>
            <a:noAutofit/>
          </a:bodyPr>
          <a:lstStyle>
            <a:lvl1pPr marL="0" indent="0" algn="ctr">
              <a:lnSpc>
                <a:spcPct val="100000"/>
              </a:lnSpc>
              <a:buNone/>
              <a:defRPr sz="2000" cap="all" spc="50" baseline="0">
                <a:solidFill>
                  <a:schemeClr val="tx1">
                    <a:lumMod val="75000"/>
                    <a:lumOff val="25000"/>
                  </a:schemeClr>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pic>
        <p:nvPicPr>
          <p:cNvPr id="11" name="Graphic 10">
            <a:extLst>
              <a:ext uri="{FF2B5EF4-FFF2-40B4-BE49-F238E27FC236}">
                <a16:creationId xmlns:a16="http://schemas.microsoft.com/office/drawing/2014/main" id="{B38B0D13-BD5F-460B-B337-F4A9342026D0}"/>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465141" y="2358007"/>
            <a:ext cx="2438400" cy="2019300"/>
          </a:xfrm>
          <a:prstGeom prst="rect">
            <a:avLst/>
          </a:prstGeom>
        </p:spPr>
      </p:pic>
      <p:pic>
        <p:nvPicPr>
          <p:cNvPr id="13" name="Graphic 12">
            <a:extLst>
              <a:ext uri="{FF2B5EF4-FFF2-40B4-BE49-F238E27FC236}">
                <a16:creationId xmlns:a16="http://schemas.microsoft.com/office/drawing/2014/main" id="{BE72876B-D3DA-4462-9E24-3354D8D02A27}"/>
              </a:ext>
              <a:ext uri="{C183D7F6-B498-43B3-948B-1728B52AA6E4}">
                <adec:decorative xmlns:adec="http://schemas.microsoft.com/office/drawing/2017/decorative" val="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5000625" y="2531837"/>
            <a:ext cx="2190750" cy="1943100"/>
          </a:xfrm>
          <a:prstGeom prst="rect">
            <a:avLst/>
          </a:prstGeom>
        </p:spPr>
      </p:pic>
      <p:pic>
        <p:nvPicPr>
          <p:cNvPr id="15" name="Graphic 14">
            <a:extLst>
              <a:ext uri="{FF2B5EF4-FFF2-40B4-BE49-F238E27FC236}">
                <a16:creationId xmlns:a16="http://schemas.microsoft.com/office/drawing/2014/main" id="{14A539B6-6E3F-41BA-ACE2-76E8BB651636}"/>
              </a:ext>
              <a:ext uri="{C183D7F6-B498-43B3-948B-1728B52AA6E4}">
                <adec:decorative xmlns:adec="http://schemas.microsoft.com/office/drawing/2017/decorative" val="1"/>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8345608" y="2421056"/>
            <a:ext cx="2324100" cy="2057400"/>
          </a:xfrm>
          <a:prstGeom prst="rect">
            <a:avLst/>
          </a:prstGeom>
        </p:spPr>
      </p:pic>
      <p:sp>
        <p:nvSpPr>
          <p:cNvPr id="25" name="Content Placeholder 3">
            <a:extLst>
              <a:ext uri="{FF2B5EF4-FFF2-40B4-BE49-F238E27FC236}">
                <a16:creationId xmlns:a16="http://schemas.microsoft.com/office/drawing/2014/main" id="{82D8880F-3EAC-45C9-91F2-19A193791A18}"/>
              </a:ext>
            </a:extLst>
          </p:cNvPr>
          <p:cNvSpPr>
            <a:spLocks noGrp="1"/>
          </p:cNvSpPr>
          <p:nvPr>
            <p:ph sz="half" idx="17"/>
          </p:nvPr>
        </p:nvSpPr>
        <p:spPr>
          <a:xfrm>
            <a:off x="1129698" y="5280763"/>
            <a:ext cx="3124093" cy="462927"/>
          </a:xfrm>
        </p:spPr>
        <p:txBody>
          <a:bodyPr>
            <a:normAutofit/>
          </a:bodyPr>
          <a:lstStyle>
            <a:lvl1pPr marL="0" indent="0" algn="ctr">
              <a:lnSpc>
                <a:spcPct val="100000"/>
              </a:lnSpc>
              <a:buNone/>
              <a:defRPr sz="1400" cap="none" spc="50" baseline="0">
                <a:solidFill>
                  <a:schemeClr val="tx1">
                    <a:lumMod val="75000"/>
                    <a:lumOff val="25000"/>
                  </a:schemeClr>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sp>
        <p:nvSpPr>
          <p:cNvPr id="26" name="Content Placeholder 5">
            <a:extLst>
              <a:ext uri="{FF2B5EF4-FFF2-40B4-BE49-F238E27FC236}">
                <a16:creationId xmlns:a16="http://schemas.microsoft.com/office/drawing/2014/main" id="{9019518E-E850-403D-A5B5-4B53F8C4A56B}"/>
              </a:ext>
            </a:extLst>
          </p:cNvPr>
          <p:cNvSpPr>
            <a:spLocks noGrp="1"/>
          </p:cNvSpPr>
          <p:nvPr>
            <p:ph sz="quarter" idx="18"/>
          </p:nvPr>
        </p:nvSpPr>
        <p:spPr>
          <a:xfrm>
            <a:off x="4526261" y="5280763"/>
            <a:ext cx="3139479" cy="462927"/>
          </a:xfrm>
        </p:spPr>
        <p:txBody>
          <a:bodyPr>
            <a:normAutofit/>
          </a:bodyPr>
          <a:lstStyle>
            <a:lvl1pPr marL="0" indent="0" algn="ctr">
              <a:lnSpc>
                <a:spcPct val="100000"/>
              </a:lnSpc>
              <a:buNone/>
              <a:defRPr sz="1400" cap="none" spc="50" baseline="0">
                <a:solidFill>
                  <a:schemeClr val="tx1">
                    <a:lumMod val="75000"/>
                    <a:lumOff val="25000"/>
                  </a:schemeClr>
                </a:solidFill>
              </a:defRPr>
            </a:lvl1pPr>
            <a:lvl2pPr marL="457200" indent="0" algn="ctr">
              <a:lnSpc>
                <a:spcPct val="100000"/>
              </a:lnSpc>
              <a:buNone/>
              <a:defRPr sz="1400" cap="none" spc="50" baseline="0">
                <a:solidFill>
                  <a:schemeClr val="tx1">
                    <a:lumMod val="75000"/>
                    <a:lumOff val="25000"/>
                  </a:schemeClr>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a:p>
            <a:pPr lvl="1"/>
            <a:r>
              <a:rPr lang="en-US"/>
              <a:t>Second level</a:t>
            </a:r>
          </a:p>
        </p:txBody>
      </p:sp>
      <p:sp>
        <p:nvSpPr>
          <p:cNvPr id="27" name="Content Placeholder 3">
            <a:extLst>
              <a:ext uri="{FF2B5EF4-FFF2-40B4-BE49-F238E27FC236}">
                <a16:creationId xmlns:a16="http://schemas.microsoft.com/office/drawing/2014/main" id="{A8058154-45E5-403E-B714-AC85774F391F}"/>
              </a:ext>
            </a:extLst>
          </p:cNvPr>
          <p:cNvSpPr>
            <a:spLocks noGrp="1"/>
          </p:cNvSpPr>
          <p:nvPr>
            <p:ph sz="half" idx="19"/>
          </p:nvPr>
        </p:nvSpPr>
        <p:spPr>
          <a:xfrm>
            <a:off x="7938210" y="5280763"/>
            <a:ext cx="3124093" cy="462927"/>
          </a:xfrm>
        </p:spPr>
        <p:txBody>
          <a:bodyPr>
            <a:normAutofit/>
          </a:bodyPr>
          <a:lstStyle>
            <a:lvl1pPr marL="0" indent="0" algn="ctr">
              <a:lnSpc>
                <a:spcPct val="100000"/>
              </a:lnSpc>
              <a:buNone/>
              <a:defRPr sz="1400" cap="none" spc="50" baseline="0">
                <a:solidFill>
                  <a:schemeClr val="tx1">
                    <a:lumMod val="75000"/>
                    <a:lumOff val="25000"/>
                  </a:schemeClr>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a:t>2021</a:t>
            </a:r>
            <a:endParaRPr lang="en-US" dirty="0"/>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a:t>BOOK-IT</a:t>
            </a:r>
            <a:endParaRPr lang="en-US" dirty="0"/>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1442619314"/>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Two Conten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2933700" y="892177"/>
            <a:ext cx="8421688" cy="1325563"/>
          </a:xfrm>
        </p:spPr>
        <p:txBody>
          <a:bodyPr>
            <a:normAutofit/>
          </a:bodyPr>
          <a:lstStyle>
            <a:lvl1pPr>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933700" y="2776936"/>
            <a:ext cx="3924300" cy="823912"/>
          </a:xfrm>
        </p:spPr>
        <p:txBody>
          <a:bodyPr anchor="b">
            <a:noAutofit/>
          </a:bodyPr>
          <a:lstStyle>
            <a:lvl1pPr marL="0" indent="0">
              <a:buNone/>
              <a:defRPr lang="en-US" sz="20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2933700" y="3834606"/>
            <a:ext cx="3924300" cy="1997867"/>
          </a:xfrm>
        </p:spPr>
        <p:txBody>
          <a:bodyPr>
            <a:normAutofit/>
          </a:bodyPr>
          <a:lstStyle>
            <a:lvl1pPr marL="0" indent="0">
              <a:lnSpc>
                <a:spcPct val="100000"/>
              </a:lnSpc>
              <a:buNone/>
              <a:defRPr sz="1400" spc="50" baseline="0">
                <a:solidFill>
                  <a:schemeClr val="tx1">
                    <a:lumMod val="75000"/>
                    <a:lumOff val="25000"/>
                  </a:schemeClr>
                </a:solidFill>
              </a:defRPr>
            </a:lvl1pPr>
            <a:lvl2pPr marL="457200" indent="0">
              <a:lnSpc>
                <a:spcPct val="100000"/>
              </a:lnSpc>
              <a:buNone/>
              <a:defRPr sz="1400" spc="50" baseline="0">
                <a:solidFill>
                  <a:schemeClr val="tx1">
                    <a:lumMod val="75000"/>
                    <a:lumOff val="25000"/>
                  </a:schemeClr>
                </a:solidFill>
              </a:defRPr>
            </a:lvl2pPr>
            <a:lvl3pPr marL="914400" indent="0">
              <a:lnSpc>
                <a:spcPct val="100000"/>
              </a:lnSpc>
              <a:buNone/>
              <a:defRPr sz="1400" spc="50" baseline="0">
                <a:solidFill>
                  <a:schemeClr val="tx1">
                    <a:lumMod val="75000"/>
                    <a:lumOff val="25000"/>
                  </a:schemeClr>
                </a:solidFill>
              </a:defRPr>
            </a:lvl3pPr>
            <a:lvl4pPr marL="1371600" indent="0">
              <a:lnSpc>
                <a:spcPct val="100000"/>
              </a:lnSpc>
              <a:buNone/>
              <a:defRPr sz="1400" spc="50" baseline="0">
                <a:solidFill>
                  <a:schemeClr val="tx1">
                    <a:lumMod val="75000"/>
                    <a:lumOff val="25000"/>
                  </a:schemeClr>
                </a:solidFill>
              </a:defRPr>
            </a:lvl4pPr>
            <a:lvl5pPr marL="1828800" indent="0">
              <a:lnSpc>
                <a:spcPct val="100000"/>
              </a:lnSpc>
              <a:buNone/>
              <a:defRPr sz="1400" spc="50" baseline="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7410173" y="2776936"/>
            <a:ext cx="3943627" cy="823912"/>
          </a:xfrm>
        </p:spPr>
        <p:txBody>
          <a:bodyPr anchor="b">
            <a:noAutofit/>
          </a:bodyPr>
          <a:lstStyle>
            <a:lvl1pPr marL="0" indent="0">
              <a:buNone/>
              <a:defRPr lang="en-US" sz="20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7410173" y="3834606"/>
            <a:ext cx="3943627" cy="1997867"/>
          </a:xfrm>
        </p:spPr>
        <p:txBody>
          <a:bodyPr>
            <a:normAutofit/>
          </a:bodyPr>
          <a:lstStyle>
            <a:lvl1pPr marL="0" indent="0">
              <a:lnSpc>
                <a:spcPct val="100000"/>
              </a:lnSpc>
              <a:buNone/>
              <a:defRPr sz="1400" spc="50" baseline="0">
                <a:solidFill>
                  <a:schemeClr val="tx1">
                    <a:lumMod val="75000"/>
                    <a:lumOff val="25000"/>
                  </a:schemeClr>
                </a:solidFill>
              </a:defRPr>
            </a:lvl1pPr>
            <a:lvl2pPr marL="457200" indent="0">
              <a:lnSpc>
                <a:spcPct val="100000"/>
              </a:lnSpc>
              <a:buNone/>
              <a:defRPr sz="1400" spc="50" baseline="0">
                <a:solidFill>
                  <a:schemeClr val="tx1">
                    <a:lumMod val="75000"/>
                    <a:lumOff val="25000"/>
                  </a:schemeClr>
                </a:solidFill>
              </a:defRPr>
            </a:lvl2pPr>
            <a:lvl3pPr marL="914400" indent="0">
              <a:lnSpc>
                <a:spcPct val="100000"/>
              </a:lnSpc>
              <a:buNone/>
              <a:defRPr sz="1400" spc="50" baseline="0">
                <a:solidFill>
                  <a:schemeClr val="tx1">
                    <a:lumMod val="75000"/>
                    <a:lumOff val="25000"/>
                  </a:schemeClr>
                </a:solidFill>
              </a:defRPr>
            </a:lvl3pPr>
            <a:lvl4pPr marL="1371600" indent="0">
              <a:lnSpc>
                <a:spcPct val="100000"/>
              </a:lnSpc>
              <a:buNone/>
              <a:defRPr sz="1400" spc="50" baseline="0">
                <a:solidFill>
                  <a:schemeClr val="tx1">
                    <a:lumMod val="75000"/>
                    <a:lumOff val="25000"/>
                  </a:schemeClr>
                </a:solidFill>
              </a:defRPr>
            </a:lvl4pPr>
            <a:lvl5pPr marL="1828800" indent="0">
              <a:lnSpc>
                <a:spcPct val="100000"/>
              </a:lnSpc>
              <a:buNone/>
              <a:defRPr sz="1400" spc="50" baseline="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a:t>2021</a:t>
            </a:r>
            <a:endParaRPr lang="en-US" dirty="0"/>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a:t>BOOK-IT</a:t>
            </a:r>
            <a:endParaRPr lang="en-US" dirty="0"/>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pic>
        <p:nvPicPr>
          <p:cNvPr id="11" name="Graphic 10">
            <a:extLst>
              <a:ext uri="{FF2B5EF4-FFF2-40B4-BE49-F238E27FC236}">
                <a16:creationId xmlns:a16="http://schemas.microsoft.com/office/drawing/2014/main" id="{EE24E1DB-1F20-4C28-8069-D9219D1F8BBD}"/>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39434" t="20278" b="22673"/>
          <a:stretch/>
        </p:blipFill>
        <p:spPr>
          <a:xfrm>
            <a:off x="25785" y="0"/>
            <a:ext cx="4368030" cy="3912394"/>
          </a:xfrm>
          <a:prstGeom prst="rect">
            <a:avLst/>
          </a:prstGeom>
        </p:spPr>
      </p:pic>
    </p:spTree>
    <p:extLst>
      <p:ext uri="{BB962C8B-B14F-4D97-AF65-F5344CB8AC3E}">
        <p14:creationId xmlns:p14="http://schemas.microsoft.com/office/powerpoint/2010/main" val="30217409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pic>
        <p:nvPicPr>
          <p:cNvPr id="14" name="Graphic 13">
            <a:extLst>
              <a:ext uri="{FF2B5EF4-FFF2-40B4-BE49-F238E27FC236}">
                <a16:creationId xmlns:a16="http://schemas.microsoft.com/office/drawing/2014/main" id="{AE202E03-5C65-4305-B969-65220AD41002}"/>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8301" r="41825" b="23071"/>
          <a:stretch/>
        </p:blipFill>
        <p:spPr>
          <a:xfrm flipH="1">
            <a:off x="0" y="0"/>
            <a:ext cx="5441888" cy="6858000"/>
          </a:xfrm>
          <a:custGeom>
            <a:avLst/>
            <a:gdLst>
              <a:gd name="connsiteX0" fmla="*/ 5441888 w 5441888"/>
              <a:gd name="connsiteY0" fmla="*/ 0 h 6858000"/>
              <a:gd name="connsiteX1" fmla="*/ 0 w 5441888"/>
              <a:gd name="connsiteY1" fmla="*/ 0 h 6858000"/>
              <a:gd name="connsiteX2" fmla="*/ 0 w 5441888"/>
              <a:gd name="connsiteY2" fmla="*/ 6858000 h 6858000"/>
              <a:gd name="connsiteX3" fmla="*/ 5441888 w 5441888"/>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441888" h="6858000">
                <a:moveTo>
                  <a:pt x="5441888" y="0"/>
                </a:moveTo>
                <a:lnTo>
                  <a:pt x="0" y="0"/>
                </a:lnTo>
                <a:lnTo>
                  <a:pt x="0" y="6858000"/>
                </a:lnTo>
                <a:lnTo>
                  <a:pt x="5441888" y="6858000"/>
                </a:lnTo>
                <a:close/>
              </a:path>
            </a:pathLst>
          </a:custGeom>
        </p:spPr>
      </p:pic>
      <p:sp>
        <p:nvSpPr>
          <p:cNvPr id="19" name="Title 1">
            <a:extLst>
              <a:ext uri="{FF2B5EF4-FFF2-40B4-BE49-F238E27FC236}">
                <a16:creationId xmlns:a16="http://schemas.microsoft.com/office/drawing/2014/main" id="{1E1C8C6D-0530-475B-A7F7-0E00C33ACFEB}"/>
              </a:ext>
            </a:extLst>
          </p:cNvPr>
          <p:cNvSpPr>
            <a:spLocks noGrp="1"/>
          </p:cNvSpPr>
          <p:nvPr>
            <p:ph type="title" hasCustomPrompt="1"/>
          </p:nvPr>
        </p:nvSpPr>
        <p:spPr>
          <a:xfrm>
            <a:off x="5920169" y="1152771"/>
            <a:ext cx="5431971" cy="846301"/>
          </a:xfrm>
        </p:spPr>
        <p:txBody>
          <a:bodyPr anchor="t">
            <a:normAutofit/>
          </a:bodyPr>
          <a:lstStyle>
            <a:lvl1pPr>
              <a:defRPr lang="en-US" sz="2800" kern="1200" cap="all"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20" name="Text Placeholder 15">
            <a:extLst>
              <a:ext uri="{FF2B5EF4-FFF2-40B4-BE49-F238E27FC236}">
                <a16:creationId xmlns:a16="http://schemas.microsoft.com/office/drawing/2014/main" id="{3D2778A3-7084-4333-8349-03B1FEB5FE75}"/>
              </a:ext>
            </a:extLst>
          </p:cNvPr>
          <p:cNvSpPr>
            <a:spLocks noGrp="1"/>
          </p:cNvSpPr>
          <p:nvPr>
            <p:ph type="body" sz="quarter" idx="13" hasCustomPrompt="1"/>
          </p:nvPr>
        </p:nvSpPr>
        <p:spPr>
          <a:xfrm>
            <a:off x="5922254" y="2469515"/>
            <a:ext cx="5433204" cy="365125"/>
          </a:xfrm>
        </p:spPr>
        <p:txBody>
          <a:bodyPr>
            <a:normAutofit/>
          </a:bodyPr>
          <a:lstStyle>
            <a:lvl1pPr marL="0" indent="0">
              <a:buNone/>
              <a:defRPr lang="en-US" sz="2000" kern="1200" cap="all"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25" name="Text Placeholder 18">
            <a:extLst>
              <a:ext uri="{FF2B5EF4-FFF2-40B4-BE49-F238E27FC236}">
                <a16:creationId xmlns:a16="http://schemas.microsoft.com/office/drawing/2014/main" id="{70ED2545-F96B-400C-B6F4-F1D2D83B7243}"/>
              </a:ext>
            </a:extLst>
          </p:cNvPr>
          <p:cNvSpPr>
            <a:spLocks noGrp="1"/>
          </p:cNvSpPr>
          <p:nvPr>
            <p:ph type="body" sz="quarter" idx="15" hasCustomPrompt="1"/>
          </p:nvPr>
        </p:nvSpPr>
        <p:spPr>
          <a:xfrm>
            <a:off x="5921828" y="2798940"/>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26" name="Text Placeholder 15">
            <a:extLst>
              <a:ext uri="{FF2B5EF4-FFF2-40B4-BE49-F238E27FC236}">
                <a16:creationId xmlns:a16="http://schemas.microsoft.com/office/drawing/2014/main" id="{4A2FECA2-3808-47DC-84EB-CD3395C2052D}"/>
              </a:ext>
            </a:extLst>
          </p:cNvPr>
          <p:cNvSpPr>
            <a:spLocks noGrp="1"/>
          </p:cNvSpPr>
          <p:nvPr>
            <p:ph type="body" sz="quarter" idx="23" hasCustomPrompt="1"/>
          </p:nvPr>
        </p:nvSpPr>
        <p:spPr>
          <a:xfrm>
            <a:off x="5922254" y="3569311"/>
            <a:ext cx="5433204" cy="365125"/>
          </a:xfrm>
        </p:spPr>
        <p:txBody>
          <a:bodyPr>
            <a:normAutofit/>
          </a:bodyPr>
          <a:lstStyle>
            <a:lvl1pPr marL="0" indent="0">
              <a:buNone/>
              <a:defRPr lang="en-US" sz="2000" kern="1200" cap="all"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27" name="Text Placeholder 18">
            <a:extLst>
              <a:ext uri="{FF2B5EF4-FFF2-40B4-BE49-F238E27FC236}">
                <a16:creationId xmlns:a16="http://schemas.microsoft.com/office/drawing/2014/main" id="{24393B9A-03C4-45C1-8172-F8B354458A48}"/>
              </a:ext>
            </a:extLst>
          </p:cNvPr>
          <p:cNvSpPr>
            <a:spLocks noGrp="1"/>
          </p:cNvSpPr>
          <p:nvPr>
            <p:ph type="body" sz="quarter" idx="24" hasCustomPrompt="1"/>
          </p:nvPr>
        </p:nvSpPr>
        <p:spPr>
          <a:xfrm>
            <a:off x="5921828" y="3898736"/>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28" name="Text Placeholder 15">
            <a:extLst>
              <a:ext uri="{FF2B5EF4-FFF2-40B4-BE49-F238E27FC236}">
                <a16:creationId xmlns:a16="http://schemas.microsoft.com/office/drawing/2014/main" id="{18EC24A5-B4A5-4BAB-AE40-30EB69D6EF73}"/>
              </a:ext>
            </a:extLst>
          </p:cNvPr>
          <p:cNvSpPr>
            <a:spLocks noGrp="1"/>
          </p:cNvSpPr>
          <p:nvPr>
            <p:ph type="body" sz="quarter" idx="25" hasCustomPrompt="1"/>
          </p:nvPr>
        </p:nvSpPr>
        <p:spPr>
          <a:xfrm>
            <a:off x="5922254" y="4669107"/>
            <a:ext cx="5433204" cy="365125"/>
          </a:xfrm>
        </p:spPr>
        <p:txBody>
          <a:bodyPr>
            <a:normAutofit/>
          </a:bodyPr>
          <a:lstStyle>
            <a:lvl1pPr marL="0" indent="0">
              <a:buNone/>
              <a:defRPr lang="en-US" sz="2000" kern="1200" cap="all"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29" name="Text Placeholder 18">
            <a:extLst>
              <a:ext uri="{FF2B5EF4-FFF2-40B4-BE49-F238E27FC236}">
                <a16:creationId xmlns:a16="http://schemas.microsoft.com/office/drawing/2014/main" id="{726F36C0-4E6A-4A10-960D-11D78D044478}"/>
              </a:ext>
            </a:extLst>
          </p:cNvPr>
          <p:cNvSpPr>
            <a:spLocks noGrp="1"/>
          </p:cNvSpPr>
          <p:nvPr>
            <p:ph type="body" sz="quarter" idx="26" hasCustomPrompt="1"/>
          </p:nvPr>
        </p:nvSpPr>
        <p:spPr>
          <a:xfrm>
            <a:off x="5921828" y="4998532"/>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21" name="Date Placeholder 6">
            <a:extLst>
              <a:ext uri="{FF2B5EF4-FFF2-40B4-BE49-F238E27FC236}">
                <a16:creationId xmlns:a16="http://schemas.microsoft.com/office/drawing/2014/main" id="{71F34533-9677-48AF-9374-976825F4BB7E}"/>
              </a:ext>
            </a:extLst>
          </p:cNvPr>
          <p:cNvSpPr>
            <a:spLocks noGrp="1"/>
          </p:cNvSpPr>
          <p:nvPr>
            <p:ph type="dt" sz="half" idx="10"/>
          </p:nvPr>
        </p:nvSpPr>
        <p:spPr>
          <a:xfrm>
            <a:off x="838200" y="6356350"/>
            <a:ext cx="2743200" cy="365125"/>
          </a:xfrm>
        </p:spPr>
        <p:txBody>
          <a:bodyPr/>
          <a:lstStyle>
            <a:lvl1pPr>
              <a:defRPr sz="900"/>
            </a:lvl1pPr>
          </a:lstStyle>
          <a:p>
            <a:r>
              <a:rPr lang="en-US"/>
              <a:t>2021</a:t>
            </a:r>
            <a:endParaRPr lang="en-US" dirty="0"/>
          </a:p>
        </p:txBody>
      </p:sp>
      <p:sp>
        <p:nvSpPr>
          <p:cNvPr id="22" name="Footer Placeholder 7">
            <a:extLst>
              <a:ext uri="{FF2B5EF4-FFF2-40B4-BE49-F238E27FC236}">
                <a16:creationId xmlns:a16="http://schemas.microsoft.com/office/drawing/2014/main" id="{4FAB8A26-B99E-4F96-8327-A932A14F2C03}"/>
              </a:ext>
            </a:extLst>
          </p:cNvPr>
          <p:cNvSpPr>
            <a:spLocks noGrp="1"/>
          </p:cNvSpPr>
          <p:nvPr>
            <p:ph type="ftr" sz="quarter" idx="11"/>
          </p:nvPr>
        </p:nvSpPr>
        <p:spPr>
          <a:xfrm>
            <a:off x="4038600" y="6356350"/>
            <a:ext cx="4114800" cy="365125"/>
          </a:xfrm>
        </p:spPr>
        <p:txBody>
          <a:bodyPr/>
          <a:lstStyle>
            <a:lvl1pPr>
              <a:defRPr sz="900"/>
            </a:lvl1pPr>
          </a:lstStyle>
          <a:p>
            <a:r>
              <a:rPr lang="en-US"/>
              <a:t>BOOK-IT</a:t>
            </a:r>
            <a:endParaRPr lang="en-US" dirty="0"/>
          </a:p>
        </p:txBody>
      </p:sp>
      <p:sp>
        <p:nvSpPr>
          <p:cNvPr id="24" name="Slide Number Placeholder 8">
            <a:extLst>
              <a:ext uri="{FF2B5EF4-FFF2-40B4-BE49-F238E27FC236}">
                <a16:creationId xmlns:a16="http://schemas.microsoft.com/office/drawing/2014/main" id="{EB0962D2-BCC3-48AB-A769-2A7327D29191}"/>
              </a:ext>
            </a:extLst>
          </p:cNvPr>
          <p:cNvSpPr>
            <a:spLocks noGrp="1"/>
          </p:cNvSpPr>
          <p:nvPr>
            <p:ph type="sldNum" sz="quarter" idx="12"/>
          </p:nvPr>
        </p:nvSpPr>
        <p:spPr>
          <a:xfrm>
            <a:off x="8610600" y="6356350"/>
            <a:ext cx="2743200"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2376933483"/>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meline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D46070C-E825-43D0-99F4-8B4614131131}"/>
              </a:ext>
            </a:extLst>
          </p:cNvPr>
          <p:cNvSpPr/>
          <p:nvPr userDrawn="1"/>
        </p:nvSpPr>
        <p:spPr>
          <a:xfrm>
            <a:off x="0" y="3057683"/>
            <a:ext cx="12191998" cy="2010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75000"/>
                  <a:lumOff val="25000"/>
                </a:schemeClr>
              </a:solidFill>
            </a:endParaRPr>
          </a:p>
        </p:txBody>
      </p:sp>
      <p:sp>
        <p:nvSpPr>
          <p:cNvPr id="2" name="Title 1">
            <a:extLst>
              <a:ext uri="{FF2B5EF4-FFF2-40B4-BE49-F238E27FC236}">
                <a16:creationId xmlns:a16="http://schemas.microsoft.com/office/drawing/2014/main" id="{A1F8C642-49FB-4E16-A3A0-B2ACBEABFFD6}"/>
              </a:ext>
            </a:extLst>
          </p:cNvPr>
          <p:cNvSpPr>
            <a:spLocks noGrp="1"/>
          </p:cNvSpPr>
          <p:nvPr>
            <p:ph type="title" hasCustomPrompt="1"/>
          </p:nvPr>
        </p:nvSpPr>
        <p:spPr/>
        <p:txBody>
          <a:bodyPr>
            <a:normAutofit/>
          </a:bodyPr>
          <a:lstStyle>
            <a:lvl1pPr algn="l">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6" name="Text Placeholder 10">
            <a:extLst>
              <a:ext uri="{FF2B5EF4-FFF2-40B4-BE49-F238E27FC236}">
                <a16:creationId xmlns:a16="http://schemas.microsoft.com/office/drawing/2014/main" id="{E4E92FC5-6FC2-45C2-9200-3244F9EA69A0}"/>
              </a:ext>
            </a:extLst>
          </p:cNvPr>
          <p:cNvSpPr>
            <a:spLocks noGrp="1"/>
          </p:cNvSpPr>
          <p:nvPr>
            <p:ph type="body" sz="quarter" idx="33" hasCustomPrompt="1"/>
          </p:nvPr>
        </p:nvSpPr>
        <p:spPr>
          <a:xfrm>
            <a:off x="914399" y="3354712"/>
            <a:ext cx="731520" cy="457200"/>
          </a:xfrm>
        </p:spPr>
        <p:txBody>
          <a:bodyPr anchor="ctr"/>
          <a:lstStyle>
            <a:lvl1pPr marL="0" indent="0" algn="l">
              <a:buNone/>
              <a:defRPr sz="1400" b="1">
                <a:solidFill>
                  <a:schemeClr val="tx1">
                    <a:lumMod val="75000"/>
                    <a:lumOff val="25000"/>
                  </a:schemeClr>
                </a:solidFill>
                <a:latin typeface="+mj-lt"/>
              </a:defRPr>
            </a:lvl1pPr>
          </a:lstStyle>
          <a:p>
            <a:pPr lvl="0"/>
            <a:r>
              <a:rPr lang="en-US"/>
              <a:t>Year</a:t>
            </a:r>
            <a:endParaRPr lang="en-ZA"/>
          </a:p>
        </p:txBody>
      </p:sp>
      <p:sp>
        <p:nvSpPr>
          <p:cNvPr id="7" name="Text Placeholder 10">
            <a:extLst>
              <a:ext uri="{FF2B5EF4-FFF2-40B4-BE49-F238E27FC236}">
                <a16:creationId xmlns:a16="http://schemas.microsoft.com/office/drawing/2014/main" id="{4D75C136-D6C3-4431-8776-997070627AAB}"/>
              </a:ext>
            </a:extLst>
          </p:cNvPr>
          <p:cNvSpPr>
            <a:spLocks noGrp="1"/>
          </p:cNvSpPr>
          <p:nvPr>
            <p:ph type="body" sz="quarter" idx="34" hasCustomPrompt="1"/>
          </p:nvPr>
        </p:nvSpPr>
        <p:spPr>
          <a:xfrm>
            <a:off x="196596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8" name="Text Placeholder 10">
            <a:extLst>
              <a:ext uri="{FF2B5EF4-FFF2-40B4-BE49-F238E27FC236}">
                <a16:creationId xmlns:a16="http://schemas.microsoft.com/office/drawing/2014/main" id="{FD15D323-BFE3-4ACE-9A2E-C9EB69458B12}"/>
              </a:ext>
            </a:extLst>
          </p:cNvPr>
          <p:cNvSpPr>
            <a:spLocks noGrp="1"/>
          </p:cNvSpPr>
          <p:nvPr>
            <p:ph type="body" sz="quarter" idx="35" hasCustomPrompt="1"/>
          </p:nvPr>
        </p:nvSpPr>
        <p:spPr>
          <a:xfrm>
            <a:off x="275388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9" name="Text Placeholder 10">
            <a:extLst>
              <a:ext uri="{FF2B5EF4-FFF2-40B4-BE49-F238E27FC236}">
                <a16:creationId xmlns:a16="http://schemas.microsoft.com/office/drawing/2014/main" id="{3B520767-B49F-4503-8120-B66E411F33E4}"/>
              </a:ext>
            </a:extLst>
          </p:cNvPr>
          <p:cNvSpPr>
            <a:spLocks noGrp="1"/>
          </p:cNvSpPr>
          <p:nvPr>
            <p:ph type="body" sz="quarter" idx="36" hasCustomPrompt="1"/>
          </p:nvPr>
        </p:nvSpPr>
        <p:spPr>
          <a:xfrm>
            <a:off x="354180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10" name="Text Placeholder 10">
            <a:extLst>
              <a:ext uri="{FF2B5EF4-FFF2-40B4-BE49-F238E27FC236}">
                <a16:creationId xmlns:a16="http://schemas.microsoft.com/office/drawing/2014/main" id="{30C2F5A0-E03E-4C89-B9EB-8D48889F5F91}"/>
              </a:ext>
            </a:extLst>
          </p:cNvPr>
          <p:cNvSpPr>
            <a:spLocks noGrp="1"/>
          </p:cNvSpPr>
          <p:nvPr>
            <p:ph type="body" sz="quarter" idx="37" hasCustomPrompt="1"/>
          </p:nvPr>
        </p:nvSpPr>
        <p:spPr>
          <a:xfrm>
            <a:off x="432972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11" name="Text Placeholder 10">
            <a:extLst>
              <a:ext uri="{FF2B5EF4-FFF2-40B4-BE49-F238E27FC236}">
                <a16:creationId xmlns:a16="http://schemas.microsoft.com/office/drawing/2014/main" id="{AB3645A3-D681-45BF-B195-452D000802CA}"/>
              </a:ext>
            </a:extLst>
          </p:cNvPr>
          <p:cNvSpPr>
            <a:spLocks noGrp="1"/>
          </p:cNvSpPr>
          <p:nvPr>
            <p:ph type="body" sz="quarter" idx="38" hasCustomPrompt="1"/>
          </p:nvPr>
        </p:nvSpPr>
        <p:spPr>
          <a:xfrm>
            <a:off x="914400" y="4292468"/>
            <a:ext cx="731520" cy="457200"/>
          </a:xfrm>
        </p:spPr>
        <p:txBody>
          <a:bodyPr anchor="ctr"/>
          <a:lstStyle>
            <a:lvl1pPr marL="0" indent="0" algn="l">
              <a:buNone/>
              <a:defRPr sz="1400" b="1">
                <a:solidFill>
                  <a:schemeClr val="tx1">
                    <a:lumMod val="75000"/>
                    <a:lumOff val="25000"/>
                  </a:schemeClr>
                </a:solidFill>
                <a:latin typeface="+mj-lt"/>
              </a:defRPr>
            </a:lvl1pPr>
          </a:lstStyle>
          <a:p>
            <a:pPr lvl="0"/>
            <a:r>
              <a:rPr lang="en-US"/>
              <a:t>Year</a:t>
            </a:r>
            <a:endParaRPr lang="en-ZA"/>
          </a:p>
        </p:txBody>
      </p:sp>
      <p:sp>
        <p:nvSpPr>
          <p:cNvPr id="12" name="Text Placeholder 10">
            <a:extLst>
              <a:ext uri="{FF2B5EF4-FFF2-40B4-BE49-F238E27FC236}">
                <a16:creationId xmlns:a16="http://schemas.microsoft.com/office/drawing/2014/main" id="{59D3CBFE-13C8-4DB1-A831-9393264923E7}"/>
              </a:ext>
            </a:extLst>
          </p:cNvPr>
          <p:cNvSpPr>
            <a:spLocks noGrp="1"/>
          </p:cNvSpPr>
          <p:nvPr>
            <p:ph type="body" sz="quarter" idx="39" hasCustomPrompt="1"/>
          </p:nvPr>
        </p:nvSpPr>
        <p:spPr>
          <a:xfrm>
            <a:off x="511764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13" name="Text Placeholder 10">
            <a:extLst>
              <a:ext uri="{FF2B5EF4-FFF2-40B4-BE49-F238E27FC236}">
                <a16:creationId xmlns:a16="http://schemas.microsoft.com/office/drawing/2014/main" id="{82385A0A-C61D-4BBD-AC77-D7642F895E22}"/>
              </a:ext>
            </a:extLst>
          </p:cNvPr>
          <p:cNvSpPr>
            <a:spLocks noGrp="1"/>
          </p:cNvSpPr>
          <p:nvPr>
            <p:ph type="body" sz="quarter" idx="40" hasCustomPrompt="1"/>
          </p:nvPr>
        </p:nvSpPr>
        <p:spPr>
          <a:xfrm>
            <a:off x="590556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14" name="Text Placeholder 10">
            <a:extLst>
              <a:ext uri="{FF2B5EF4-FFF2-40B4-BE49-F238E27FC236}">
                <a16:creationId xmlns:a16="http://schemas.microsoft.com/office/drawing/2014/main" id="{FED89FCE-7507-4C8C-923F-922290589466}"/>
              </a:ext>
            </a:extLst>
          </p:cNvPr>
          <p:cNvSpPr>
            <a:spLocks noGrp="1"/>
          </p:cNvSpPr>
          <p:nvPr>
            <p:ph type="body" sz="quarter" idx="41" hasCustomPrompt="1"/>
          </p:nvPr>
        </p:nvSpPr>
        <p:spPr>
          <a:xfrm>
            <a:off x="669348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15" name="Text Placeholder 10">
            <a:extLst>
              <a:ext uri="{FF2B5EF4-FFF2-40B4-BE49-F238E27FC236}">
                <a16:creationId xmlns:a16="http://schemas.microsoft.com/office/drawing/2014/main" id="{F2F73935-BF53-4510-8B8F-EDB1CD56A1BB}"/>
              </a:ext>
            </a:extLst>
          </p:cNvPr>
          <p:cNvSpPr>
            <a:spLocks noGrp="1"/>
          </p:cNvSpPr>
          <p:nvPr>
            <p:ph type="body" sz="quarter" idx="42" hasCustomPrompt="1"/>
          </p:nvPr>
        </p:nvSpPr>
        <p:spPr>
          <a:xfrm>
            <a:off x="905724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16" name="Text Placeholder 10">
            <a:extLst>
              <a:ext uri="{FF2B5EF4-FFF2-40B4-BE49-F238E27FC236}">
                <a16:creationId xmlns:a16="http://schemas.microsoft.com/office/drawing/2014/main" id="{2A9276DB-F427-4F8E-8E4C-466600F390FD}"/>
              </a:ext>
            </a:extLst>
          </p:cNvPr>
          <p:cNvSpPr>
            <a:spLocks noGrp="1"/>
          </p:cNvSpPr>
          <p:nvPr>
            <p:ph type="body" sz="quarter" idx="43" hasCustomPrompt="1"/>
          </p:nvPr>
        </p:nvSpPr>
        <p:spPr>
          <a:xfrm>
            <a:off x="748140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17" name="Text Placeholder 10">
            <a:extLst>
              <a:ext uri="{FF2B5EF4-FFF2-40B4-BE49-F238E27FC236}">
                <a16:creationId xmlns:a16="http://schemas.microsoft.com/office/drawing/2014/main" id="{79023948-0C1E-4DAB-B885-1C713409AA08}"/>
              </a:ext>
            </a:extLst>
          </p:cNvPr>
          <p:cNvSpPr>
            <a:spLocks noGrp="1"/>
          </p:cNvSpPr>
          <p:nvPr>
            <p:ph type="body" sz="quarter" idx="44" hasCustomPrompt="1"/>
          </p:nvPr>
        </p:nvSpPr>
        <p:spPr>
          <a:xfrm>
            <a:off x="826932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18" name="Text Placeholder 10">
            <a:extLst>
              <a:ext uri="{FF2B5EF4-FFF2-40B4-BE49-F238E27FC236}">
                <a16:creationId xmlns:a16="http://schemas.microsoft.com/office/drawing/2014/main" id="{4AB6A03C-6180-41ED-A88D-ECBB80D160F2}"/>
              </a:ext>
            </a:extLst>
          </p:cNvPr>
          <p:cNvSpPr>
            <a:spLocks noGrp="1"/>
          </p:cNvSpPr>
          <p:nvPr>
            <p:ph type="body" sz="quarter" idx="45" hasCustomPrompt="1"/>
          </p:nvPr>
        </p:nvSpPr>
        <p:spPr>
          <a:xfrm>
            <a:off x="984516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19" name="Text Placeholder 10">
            <a:extLst>
              <a:ext uri="{FF2B5EF4-FFF2-40B4-BE49-F238E27FC236}">
                <a16:creationId xmlns:a16="http://schemas.microsoft.com/office/drawing/2014/main" id="{145AD645-55F0-41A9-AC53-ED30BF1340BA}"/>
              </a:ext>
            </a:extLst>
          </p:cNvPr>
          <p:cNvSpPr>
            <a:spLocks noGrp="1"/>
          </p:cNvSpPr>
          <p:nvPr>
            <p:ph type="body" sz="quarter" idx="46" hasCustomPrompt="1"/>
          </p:nvPr>
        </p:nvSpPr>
        <p:spPr>
          <a:xfrm>
            <a:off x="10633085"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20" name="Text Placeholder 10">
            <a:extLst>
              <a:ext uri="{FF2B5EF4-FFF2-40B4-BE49-F238E27FC236}">
                <a16:creationId xmlns:a16="http://schemas.microsoft.com/office/drawing/2014/main" id="{C39F248D-01B4-40EE-B483-E8E81806DFBE}"/>
              </a:ext>
            </a:extLst>
          </p:cNvPr>
          <p:cNvSpPr>
            <a:spLocks noGrp="1"/>
          </p:cNvSpPr>
          <p:nvPr>
            <p:ph type="body" sz="quarter" idx="47" hasCustomPrompt="1"/>
          </p:nvPr>
        </p:nvSpPr>
        <p:spPr>
          <a:xfrm>
            <a:off x="1969915"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21" name="Text Placeholder 10">
            <a:extLst>
              <a:ext uri="{FF2B5EF4-FFF2-40B4-BE49-F238E27FC236}">
                <a16:creationId xmlns:a16="http://schemas.microsoft.com/office/drawing/2014/main" id="{1D0F1859-7A34-42DF-873E-2CF864E4C4BE}"/>
              </a:ext>
            </a:extLst>
          </p:cNvPr>
          <p:cNvSpPr>
            <a:spLocks noGrp="1"/>
          </p:cNvSpPr>
          <p:nvPr>
            <p:ph type="body" sz="quarter" idx="48" hasCustomPrompt="1"/>
          </p:nvPr>
        </p:nvSpPr>
        <p:spPr>
          <a:xfrm>
            <a:off x="2757602"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22" name="Text Placeholder 10">
            <a:extLst>
              <a:ext uri="{FF2B5EF4-FFF2-40B4-BE49-F238E27FC236}">
                <a16:creationId xmlns:a16="http://schemas.microsoft.com/office/drawing/2014/main" id="{6EB397AF-B5C1-40FE-86D4-BA660E4C6E46}"/>
              </a:ext>
            </a:extLst>
          </p:cNvPr>
          <p:cNvSpPr>
            <a:spLocks noGrp="1"/>
          </p:cNvSpPr>
          <p:nvPr>
            <p:ph type="body" sz="quarter" idx="49" hasCustomPrompt="1"/>
          </p:nvPr>
        </p:nvSpPr>
        <p:spPr>
          <a:xfrm>
            <a:off x="3545289"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23" name="Text Placeholder 10">
            <a:extLst>
              <a:ext uri="{FF2B5EF4-FFF2-40B4-BE49-F238E27FC236}">
                <a16:creationId xmlns:a16="http://schemas.microsoft.com/office/drawing/2014/main" id="{AF1343D5-DC0F-4C7E-967F-CFC300A2C807}"/>
              </a:ext>
            </a:extLst>
          </p:cNvPr>
          <p:cNvSpPr>
            <a:spLocks noGrp="1"/>
          </p:cNvSpPr>
          <p:nvPr>
            <p:ph type="body" sz="quarter" idx="50" hasCustomPrompt="1"/>
          </p:nvPr>
        </p:nvSpPr>
        <p:spPr>
          <a:xfrm>
            <a:off x="4332976"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24" name="Text Placeholder 10">
            <a:extLst>
              <a:ext uri="{FF2B5EF4-FFF2-40B4-BE49-F238E27FC236}">
                <a16:creationId xmlns:a16="http://schemas.microsoft.com/office/drawing/2014/main" id="{9AD688A5-D2DF-4FC3-8171-FAEA8C4F5566}"/>
              </a:ext>
            </a:extLst>
          </p:cNvPr>
          <p:cNvSpPr>
            <a:spLocks noGrp="1"/>
          </p:cNvSpPr>
          <p:nvPr>
            <p:ph type="body" sz="quarter" idx="51" hasCustomPrompt="1"/>
          </p:nvPr>
        </p:nvSpPr>
        <p:spPr>
          <a:xfrm>
            <a:off x="5120663"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25" name="Text Placeholder 10">
            <a:extLst>
              <a:ext uri="{FF2B5EF4-FFF2-40B4-BE49-F238E27FC236}">
                <a16:creationId xmlns:a16="http://schemas.microsoft.com/office/drawing/2014/main" id="{EA05A5D4-01B0-4932-B03E-571986E282EA}"/>
              </a:ext>
            </a:extLst>
          </p:cNvPr>
          <p:cNvSpPr>
            <a:spLocks noGrp="1"/>
          </p:cNvSpPr>
          <p:nvPr>
            <p:ph type="body" sz="quarter" idx="52" hasCustomPrompt="1"/>
          </p:nvPr>
        </p:nvSpPr>
        <p:spPr>
          <a:xfrm>
            <a:off x="5908350"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26" name="Text Placeholder 10">
            <a:extLst>
              <a:ext uri="{FF2B5EF4-FFF2-40B4-BE49-F238E27FC236}">
                <a16:creationId xmlns:a16="http://schemas.microsoft.com/office/drawing/2014/main" id="{72A84601-CD4F-49ED-8D51-CEF032363058}"/>
              </a:ext>
            </a:extLst>
          </p:cNvPr>
          <p:cNvSpPr>
            <a:spLocks noGrp="1"/>
          </p:cNvSpPr>
          <p:nvPr>
            <p:ph type="body" sz="quarter" idx="53" hasCustomPrompt="1"/>
          </p:nvPr>
        </p:nvSpPr>
        <p:spPr>
          <a:xfrm>
            <a:off x="6696037"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27" name="Text Placeholder 10">
            <a:extLst>
              <a:ext uri="{FF2B5EF4-FFF2-40B4-BE49-F238E27FC236}">
                <a16:creationId xmlns:a16="http://schemas.microsoft.com/office/drawing/2014/main" id="{C49FB196-753D-4A12-9460-57D8AB4B540B}"/>
              </a:ext>
            </a:extLst>
          </p:cNvPr>
          <p:cNvSpPr>
            <a:spLocks noGrp="1"/>
          </p:cNvSpPr>
          <p:nvPr>
            <p:ph type="body" sz="quarter" idx="54" hasCustomPrompt="1"/>
          </p:nvPr>
        </p:nvSpPr>
        <p:spPr>
          <a:xfrm>
            <a:off x="9059098"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28" name="Text Placeholder 10">
            <a:extLst>
              <a:ext uri="{FF2B5EF4-FFF2-40B4-BE49-F238E27FC236}">
                <a16:creationId xmlns:a16="http://schemas.microsoft.com/office/drawing/2014/main" id="{DFC05EC7-9D6C-486B-9E2F-D3612013C0A1}"/>
              </a:ext>
            </a:extLst>
          </p:cNvPr>
          <p:cNvSpPr>
            <a:spLocks noGrp="1"/>
          </p:cNvSpPr>
          <p:nvPr>
            <p:ph type="body" sz="quarter" idx="55" hasCustomPrompt="1"/>
          </p:nvPr>
        </p:nvSpPr>
        <p:spPr>
          <a:xfrm>
            <a:off x="7483724"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29" name="Text Placeholder 10">
            <a:extLst>
              <a:ext uri="{FF2B5EF4-FFF2-40B4-BE49-F238E27FC236}">
                <a16:creationId xmlns:a16="http://schemas.microsoft.com/office/drawing/2014/main" id="{98F455FB-241B-4E1F-B581-FA6CBA239545}"/>
              </a:ext>
            </a:extLst>
          </p:cNvPr>
          <p:cNvSpPr>
            <a:spLocks noGrp="1"/>
          </p:cNvSpPr>
          <p:nvPr>
            <p:ph type="body" sz="quarter" idx="56" hasCustomPrompt="1"/>
          </p:nvPr>
        </p:nvSpPr>
        <p:spPr>
          <a:xfrm>
            <a:off x="8271411"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30" name="Text Placeholder 10">
            <a:extLst>
              <a:ext uri="{FF2B5EF4-FFF2-40B4-BE49-F238E27FC236}">
                <a16:creationId xmlns:a16="http://schemas.microsoft.com/office/drawing/2014/main" id="{9E38664A-8108-4E24-800B-3C32ADA43978}"/>
              </a:ext>
            </a:extLst>
          </p:cNvPr>
          <p:cNvSpPr>
            <a:spLocks noGrp="1"/>
          </p:cNvSpPr>
          <p:nvPr>
            <p:ph type="body" sz="quarter" idx="57" hasCustomPrompt="1"/>
          </p:nvPr>
        </p:nvSpPr>
        <p:spPr>
          <a:xfrm>
            <a:off x="9846785"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31" name="Text Placeholder 10">
            <a:extLst>
              <a:ext uri="{FF2B5EF4-FFF2-40B4-BE49-F238E27FC236}">
                <a16:creationId xmlns:a16="http://schemas.microsoft.com/office/drawing/2014/main" id="{2908458B-A3ED-4855-9E08-108D7C4A8D36}"/>
              </a:ext>
            </a:extLst>
          </p:cNvPr>
          <p:cNvSpPr>
            <a:spLocks noGrp="1"/>
          </p:cNvSpPr>
          <p:nvPr>
            <p:ph type="body" sz="quarter" idx="58" hasCustomPrompt="1"/>
          </p:nvPr>
        </p:nvSpPr>
        <p:spPr>
          <a:xfrm>
            <a:off x="10634472"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32" name="Rectangle 31">
            <a:extLst>
              <a:ext uri="{FF2B5EF4-FFF2-40B4-BE49-F238E27FC236}">
                <a16:creationId xmlns:a16="http://schemas.microsoft.com/office/drawing/2014/main" id="{FFA35437-CCDE-4D92-B879-F23B329C8EC3}"/>
              </a:ext>
            </a:extLst>
          </p:cNvPr>
          <p:cNvSpPr/>
          <p:nvPr userDrawn="1"/>
        </p:nvSpPr>
        <p:spPr>
          <a:xfrm>
            <a:off x="929640" y="4034785"/>
            <a:ext cx="10332720" cy="4571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solidFill>
                <a:schemeClr val="tx1">
                  <a:lumMod val="75000"/>
                  <a:lumOff val="25000"/>
                </a:schemeClr>
              </a:solidFill>
            </a:endParaRPr>
          </a:p>
        </p:txBody>
      </p:sp>
      <p:sp>
        <p:nvSpPr>
          <p:cNvPr id="36" name="Date Placeholder 2">
            <a:extLst>
              <a:ext uri="{FF2B5EF4-FFF2-40B4-BE49-F238E27FC236}">
                <a16:creationId xmlns:a16="http://schemas.microsoft.com/office/drawing/2014/main" id="{1CDC588F-73BC-4108-974B-0EAAB8213CE0}"/>
              </a:ext>
            </a:extLst>
          </p:cNvPr>
          <p:cNvSpPr>
            <a:spLocks noGrp="1"/>
          </p:cNvSpPr>
          <p:nvPr>
            <p:ph type="dt" sz="half" idx="10"/>
          </p:nvPr>
        </p:nvSpPr>
        <p:spPr>
          <a:xfrm>
            <a:off x="838200" y="6356350"/>
            <a:ext cx="2743200" cy="365125"/>
          </a:xfrm>
        </p:spPr>
        <p:txBody>
          <a:bodyPr/>
          <a:lstStyle>
            <a:lvl1pPr>
              <a:defRPr sz="900"/>
            </a:lvl1pPr>
          </a:lstStyle>
          <a:p>
            <a:r>
              <a:rPr lang="en-US"/>
              <a:t>2021</a:t>
            </a:r>
            <a:endParaRPr lang="en-US" dirty="0"/>
          </a:p>
        </p:txBody>
      </p:sp>
      <p:sp>
        <p:nvSpPr>
          <p:cNvPr id="37" name="Footer Placeholder 3">
            <a:extLst>
              <a:ext uri="{FF2B5EF4-FFF2-40B4-BE49-F238E27FC236}">
                <a16:creationId xmlns:a16="http://schemas.microsoft.com/office/drawing/2014/main" id="{B2AC1EB2-9B8F-4077-8B66-64F9549F2C99}"/>
              </a:ext>
            </a:extLst>
          </p:cNvPr>
          <p:cNvSpPr>
            <a:spLocks noGrp="1"/>
          </p:cNvSpPr>
          <p:nvPr>
            <p:ph type="ftr" sz="quarter" idx="11"/>
          </p:nvPr>
        </p:nvSpPr>
        <p:spPr>
          <a:xfrm>
            <a:off x="4038600" y="6356350"/>
            <a:ext cx="4114800" cy="365125"/>
          </a:xfrm>
        </p:spPr>
        <p:txBody>
          <a:bodyPr/>
          <a:lstStyle>
            <a:lvl1pPr>
              <a:defRPr sz="900"/>
            </a:lvl1pPr>
          </a:lstStyle>
          <a:p>
            <a:r>
              <a:rPr lang="en-US"/>
              <a:t>BOOK-IT</a:t>
            </a:r>
            <a:endParaRPr lang="en-US" dirty="0"/>
          </a:p>
        </p:txBody>
      </p:sp>
      <p:sp>
        <p:nvSpPr>
          <p:cNvPr id="38" name="Slide Number Placeholder 4">
            <a:extLst>
              <a:ext uri="{FF2B5EF4-FFF2-40B4-BE49-F238E27FC236}">
                <a16:creationId xmlns:a16="http://schemas.microsoft.com/office/drawing/2014/main" id="{28DE3E33-346A-45AF-B164-CB5DF04FAE6D}"/>
              </a:ext>
            </a:extLst>
          </p:cNvPr>
          <p:cNvSpPr>
            <a:spLocks noGrp="1"/>
          </p:cNvSpPr>
          <p:nvPr>
            <p:ph type="sldNum" sz="quarter" idx="12"/>
          </p:nvPr>
        </p:nvSpPr>
        <p:spPr>
          <a:xfrm>
            <a:off x="8610600" y="6356350"/>
            <a:ext cx="2743200"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205632346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mart Art">
    <p:bg>
      <p:bgRef idx="1001">
        <a:schemeClr val="bg1"/>
      </p:bgRef>
    </p:bg>
    <p:spTree>
      <p:nvGrpSpPr>
        <p:cNvPr id="1" name=""/>
        <p:cNvGrpSpPr/>
        <p:nvPr/>
      </p:nvGrpSpPr>
      <p:grpSpPr>
        <a:xfrm>
          <a:off x="0" y="0"/>
          <a:ext cx="0" cy="0"/>
          <a:chOff x="0" y="0"/>
          <a:chExt cx="0" cy="0"/>
        </a:xfrm>
      </p:grpSpPr>
      <p:sp>
        <p:nvSpPr>
          <p:cNvPr id="7" name="SmartArt Placeholder 6">
            <a:extLst>
              <a:ext uri="{FF2B5EF4-FFF2-40B4-BE49-F238E27FC236}">
                <a16:creationId xmlns:a16="http://schemas.microsoft.com/office/drawing/2014/main" id="{156CA116-0F6E-4EE9-B34F-03BA07161A7A}"/>
              </a:ext>
            </a:extLst>
          </p:cNvPr>
          <p:cNvSpPr>
            <a:spLocks noGrp="1"/>
          </p:cNvSpPr>
          <p:nvPr>
            <p:ph type="dgm" sz="quarter" idx="15"/>
          </p:nvPr>
        </p:nvSpPr>
        <p:spPr>
          <a:xfrm>
            <a:off x="838200" y="2136776"/>
            <a:ext cx="10515600" cy="3697645"/>
          </a:xfrm>
        </p:spPr>
        <p:txBody>
          <a:bodyPr/>
          <a:lstStyle>
            <a:lvl1pPr>
              <a:defRPr>
                <a:solidFill>
                  <a:schemeClr val="tx1">
                    <a:lumMod val="75000"/>
                    <a:lumOff val="25000"/>
                  </a:schemeClr>
                </a:solidFill>
              </a:defRPr>
            </a:lvl1pPr>
          </a:lstStyle>
          <a:p>
            <a:r>
              <a:rPr lang="en-US"/>
              <a:t>Click icon to add SmartArt graphic</a:t>
            </a:r>
            <a:endParaRPr lang="en-US" dirty="0"/>
          </a:p>
        </p:txBody>
      </p:sp>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a:t>2021</a:t>
            </a:r>
            <a:endParaRPr lang="en-US" dirty="0"/>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a:t>BOOK-IT</a:t>
            </a:r>
            <a:endParaRPr lang="en-US" dirty="0"/>
          </a:p>
        </p:txBody>
      </p:sp>
      <p:cxnSp>
        <p:nvCxnSpPr>
          <p:cNvPr id="10" name="Straight Connector 9">
            <a:extLst>
              <a:ext uri="{FF2B5EF4-FFF2-40B4-BE49-F238E27FC236}">
                <a16:creationId xmlns:a16="http://schemas.microsoft.com/office/drawing/2014/main" id="{66988B2D-0240-4256-8268-4B9FF1E72363}"/>
              </a:ext>
            </a:extLst>
          </p:cNvPr>
          <p:cNvCxnSpPr>
            <a:cxnSpLocks/>
          </p:cNvCxnSpPr>
          <p:nvPr/>
        </p:nvCxnSpPr>
        <p:spPr>
          <a:xfrm flipV="1">
            <a:off x="0" y="0"/>
            <a:ext cx="2590800" cy="76200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8EEAAE1-3D04-41C3-B2D2-B3BEF34C3B27}"/>
              </a:ext>
            </a:extLst>
          </p:cNvPr>
          <p:cNvCxnSpPr>
            <a:cxnSpLocks/>
          </p:cNvCxnSpPr>
          <p:nvPr/>
        </p:nvCxnSpPr>
        <p:spPr>
          <a:xfrm flipH="1">
            <a:off x="0" y="0"/>
            <a:ext cx="704850" cy="1027906"/>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2354313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eam Slide 4 Peopl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487181" y="2886074"/>
            <a:ext cx="1845511" cy="1845511"/>
          </a:xfrm>
          <a:solidFill>
            <a:schemeClr val="bg1">
              <a:lumMod val="95000"/>
            </a:schemeClr>
          </a:solidFill>
        </p:spPr>
        <p:txBody>
          <a:bodyPr>
            <a:normAutofit/>
          </a:bodyPr>
          <a:lstStyle>
            <a:lvl1pPr marL="0" indent="0" algn="l">
              <a:lnSpc>
                <a:spcPct val="100000"/>
              </a:lnSpc>
              <a:buNone/>
              <a:defRPr sz="1400">
                <a:solidFill>
                  <a:schemeClr val="tx1">
                    <a:lumMod val="75000"/>
                    <a:lumOff val="25000"/>
                  </a:schemeClr>
                </a:solidFill>
              </a:defRPr>
            </a:lvl1pPr>
          </a:lstStyle>
          <a:p>
            <a:r>
              <a:rPr lang="en-US"/>
              <a:t>Click icon to add picture</a:t>
            </a:r>
            <a:endParaRPr lang="en-US" dirty="0"/>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3836914" y="2886074"/>
            <a:ext cx="1845511" cy="1845511"/>
          </a:xfrm>
          <a:solidFill>
            <a:schemeClr val="bg1">
              <a:lumMod val="95000"/>
            </a:schemeClr>
          </a:solidFill>
        </p:spPr>
        <p:txBody>
          <a:bodyPr>
            <a:normAutofit/>
          </a:bodyPr>
          <a:lstStyle>
            <a:lvl1pPr marL="0" indent="0" algn="l">
              <a:lnSpc>
                <a:spcPct val="100000"/>
              </a:lnSpc>
              <a:buNone/>
              <a:defRPr sz="1400">
                <a:solidFill>
                  <a:schemeClr val="tx1">
                    <a:lumMod val="75000"/>
                    <a:lumOff val="25000"/>
                  </a:schemeClr>
                </a:solidFill>
              </a:defRPr>
            </a:lvl1pPr>
          </a:lstStyle>
          <a:p>
            <a:r>
              <a:rPr lang="en-US"/>
              <a:t>Click icon to add picture</a:t>
            </a:r>
            <a:endParaRPr lang="en-US" dirty="0"/>
          </a:p>
        </p:txBody>
      </p:sp>
      <p:sp>
        <p:nvSpPr>
          <p:cNvPr id="18" name="Picture Placeholder 10">
            <a:extLst>
              <a:ext uri="{FF2B5EF4-FFF2-40B4-BE49-F238E27FC236}">
                <a16:creationId xmlns:a16="http://schemas.microsoft.com/office/drawing/2014/main" id="{4EBC7D6F-397D-4C5A-AA62-F683F88531A2}"/>
              </a:ext>
            </a:extLst>
          </p:cNvPr>
          <p:cNvSpPr>
            <a:spLocks noGrp="1"/>
          </p:cNvSpPr>
          <p:nvPr>
            <p:ph type="pic" sz="quarter" idx="16"/>
          </p:nvPr>
        </p:nvSpPr>
        <p:spPr>
          <a:xfrm>
            <a:off x="6327578" y="2886074"/>
            <a:ext cx="1845511" cy="1845511"/>
          </a:xfrm>
          <a:solidFill>
            <a:schemeClr val="bg1">
              <a:lumMod val="95000"/>
            </a:schemeClr>
          </a:solidFill>
        </p:spPr>
        <p:txBody>
          <a:bodyPr>
            <a:normAutofit/>
          </a:bodyPr>
          <a:lstStyle>
            <a:lvl1pPr marL="0" indent="0">
              <a:buNone/>
              <a:defRPr sz="1400"/>
            </a:lvl1pPr>
            <a:lvl2pPr marL="457200" indent="0" algn="l">
              <a:lnSpc>
                <a:spcPct val="100000"/>
              </a:lnSpc>
              <a:buNone/>
              <a:defRPr sz="1400">
                <a:solidFill>
                  <a:schemeClr val="tx1">
                    <a:lumMod val="75000"/>
                    <a:lumOff val="25000"/>
                  </a:schemeClr>
                </a:solidFill>
              </a:defRPr>
            </a:lvl2pPr>
          </a:lstStyle>
          <a:p>
            <a:pPr lvl="0"/>
            <a:r>
              <a:rPr lang="en-US"/>
              <a:t>Click icon to add picture</a:t>
            </a:r>
            <a:endParaRPr lang="en-US" dirty="0"/>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8747458" y="2886074"/>
            <a:ext cx="1845511" cy="1845511"/>
          </a:xfrm>
          <a:solidFill>
            <a:schemeClr val="bg1">
              <a:lumMod val="95000"/>
            </a:schemeClr>
          </a:solidFill>
        </p:spPr>
        <p:txBody>
          <a:bodyPr>
            <a:normAutofit/>
          </a:bodyPr>
          <a:lstStyle>
            <a:lvl1pPr marL="0" indent="0" algn="l">
              <a:lnSpc>
                <a:spcPct val="100000"/>
              </a:lnSpc>
              <a:buNone/>
              <a:defRPr sz="1400">
                <a:solidFill>
                  <a:schemeClr val="tx1">
                    <a:lumMod val="75000"/>
                    <a:lumOff val="25000"/>
                  </a:schemeClr>
                </a:solidFill>
              </a:defRPr>
            </a:lvl1pPr>
          </a:lstStyle>
          <a:p>
            <a:r>
              <a:rPr lang="en-US"/>
              <a:t>Click icon to add picture</a:t>
            </a:r>
            <a:endParaRPr lang="en-US" dirty="0"/>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343248" y="5084524"/>
            <a:ext cx="2123743" cy="343061"/>
          </a:xfrm>
        </p:spPr>
        <p:txBody>
          <a:bodyPr anchor="ctr">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692980" y="5099206"/>
            <a:ext cx="2135755" cy="343061"/>
          </a:xfrm>
        </p:spPr>
        <p:txBody>
          <a:bodyPr anchor="ctr">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183644" y="5099206"/>
            <a:ext cx="2123743" cy="343061"/>
          </a:xfrm>
        </p:spPr>
        <p:txBody>
          <a:bodyPr anchor="ctr">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603525" y="5084524"/>
            <a:ext cx="2123742" cy="343061"/>
          </a:xfrm>
        </p:spPr>
        <p:txBody>
          <a:bodyPr anchor="ctr">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487181" y="5464114"/>
            <a:ext cx="1845511" cy="343061"/>
          </a:xfrm>
        </p:spPr>
        <p:txBody>
          <a:bodyPr anchor="t">
            <a:noAutofit/>
          </a:bodyPr>
          <a:lstStyle>
            <a:lvl1pPr marL="0" indent="0" algn="ctr">
              <a:buNone/>
              <a:defRPr lang="en-US" sz="10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836913" y="5478796"/>
            <a:ext cx="1855949" cy="343061"/>
          </a:xfrm>
        </p:spPr>
        <p:txBody>
          <a:bodyPr anchor="t">
            <a:noAutofit/>
          </a:bodyPr>
          <a:lstStyle>
            <a:lvl1pPr marL="0" indent="0" algn="ctr">
              <a:buNone/>
              <a:defRPr lang="en-US" sz="10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327577" y="5478796"/>
            <a:ext cx="1845511" cy="343061"/>
          </a:xfrm>
        </p:spPr>
        <p:txBody>
          <a:bodyPr anchor="t">
            <a:noAutofit/>
          </a:bodyPr>
          <a:lstStyle>
            <a:lvl1pPr marL="0" indent="0" algn="ctr">
              <a:buNone/>
              <a:defRPr lang="en-US" sz="10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747458" y="5464114"/>
            <a:ext cx="1845510" cy="343061"/>
          </a:xfrm>
        </p:spPr>
        <p:txBody>
          <a:bodyPr anchor="t">
            <a:noAutofit/>
          </a:bodyPr>
          <a:lstStyle>
            <a:lvl1pPr marL="0" indent="0" algn="ctr">
              <a:buNone/>
              <a:defRPr lang="en-US" sz="10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a:t>2021</a:t>
            </a:r>
            <a:endParaRPr lang="en-US" dirty="0"/>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a:t>BOOK-IT</a:t>
            </a:r>
            <a:endParaRPr lang="en-US" dirty="0"/>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cxnSp>
        <p:nvCxnSpPr>
          <p:cNvPr id="10" name="Straight Connector 9">
            <a:extLst>
              <a:ext uri="{FF2B5EF4-FFF2-40B4-BE49-F238E27FC236}">
                <a16:creationId xmlns:a16="http://schemas.microsoft.com/office/drawing/2014/main" id="{4E4B72DA-52CB-4D39-A342-8857B4D959B2}"/>
              </a:ext>
              <a:ext uri="{C183D7F6-B498-43B3-948B-1728B52AA6E4}">
                <adec:decorative xmlns:adec="http://schemas.microsoft.com/office/drawing/2017/decorative" val="1"/>
              </a:ext>
            </a:extLst>
          </p:cNvPr>
          <p:cNvCxnSpPr/>
          <p:nvPr/>
        </p:nvCxnSpPr>
        <p:spPr>
          <a:xfrm flipH="1" flipV="1">
            <a:off x="7334250" y="0"/>
            <a:ext cx="4857750" cy="762000"/>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1D9BCDA-DFB7-41A4-A7C7-CEE86CEDCBE5}"/>
              </a:ext>
              <a:ext uri="{C183D7F6-B498-43B3-948B-1728B52AA6E4}">
                <adec:decorative xmlns:adec="http://schemas.microsoft.com/office/drawing/2017/decorative" val="1"/>
              </a:ext>
            </a:extLst>
          </p:cNvPr>
          <p:cNvCxnSpPr>
            <a:cxnSpLocks/>
          </p:cNvCxnSpPr>
          <p:nvPr/>
        </p:nvCxnSpPr>
        <p:spPr>
          <a:xfrm>
            <a:off x="11487150" y="0"/>
            <a:ext cx="704850" cy="1724025"/>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6237283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2" pos="936">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eam Slide 8 People">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bg1">
                    <a:lumMod val="75000"/>
                    <a:lumOff val="25000"/>
                  </a:schemeClr>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877176" y="2428875"/>
            <a:ext cx="1066800" cy="1066800"/>
          </a:xfrm>
          <a:solidFill>
            <a:schemeClr val="tx1"/>
          </a:solidFill>
        </p:spPr>
        <p:txBody>
          <a:bodyPr>
            <a:normAutofit/>
          </a:bodyPr>
          <a:lstStyle>
            <a:lvl1pPr marL="0" indent="0">
              <a:lnSpc>
                <a:spcPct val="100000"/>
              </a:lnSpc>
              <a:buNone/>
              <a:defRPr sz="900">
                <a:solidFill>
                  <a:schemeClr val="bg1">
                    <a:lumMod val="75000"/>
                    <a:lumOff val="25000"/>
                  </a:schemeClr>
                </a:solidFill>
              </a:defRPr>
            </a:lvl1pPr>
          </a:lstStyle>
          <a:p>
            <a:r>
              <a:rPr lang="en-US"/>
              <a:t>Click icon to add picture</a:t>
            </a:r>
            <a:endParaRPr lang="en-US" dirty="0"/>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4226270" y="2428875"/>
            <a:ext cx="1066800" cy="1066800"/>
          </a:xfrm>
          <a:solidFill>
            <a:schemeClr val="tx1"/>
          </a:solidFill>
        </p:spPr>
        <p:txBody>
          <a:bodyPr>
            <a:normAutofit/>
          </a:bodyPr>
          <a:lstStyle>
            <a:lvl1pPr marL="0" indent="0">
              <a:lnSpc>
                <a:spcPct val="100000"/>
              </a:lnSpc>
              <a:buNone/>
              <a:defRPr sz="900">
                <a:solidFill>
                  <a:schemeClr val="bg1">
                    <a:lumMod val="75000"/>
                    <a:lumOff val="25000"/>
                  </a:schemeClr>
                </a:solidFill>
              </a:defRPr>
            </a:lvl1pPr>
          </a:lstStyle>
          <a:p>
            <a:r>
              <a:rPr lang="en-US"/>
              <a:t>Click icon to add picture</a:t>
            </a:r>
            <a:endParaRPr lang="en-US" dirty="0"/>
          </a:p>
        </p:txBody>
      </p:sp>
      <p:sp>
        <p:nvSpPr>
          <p:cNvPr id="18" name="Picture Placeholder 10">
            <a:extLst>
              <a:ext uri="{FF2B5EF4-FFF2-40B4-BE49-F238E27FC236}">
                <a16:creationId xmlns:a16="http://schemas.microsoft.com/office/drawing/2014/main" id="{4EBC7D6F-397D-4C5A-AA62-F683F88531A2}"/>
              </a:ext>
            </a:extLst>
          </p:cNvPr>
          <p:cNvSpPr>
            <a:spLocks noGrp="1"/>
          </p:cNvSpPr>
          <p:nvPr>
            <p:ph type="pic" sz="quarter" idx="16"/>
          </p:nvPr>
        </p:nvSpPr>
        <p:spPr>
          <a:xfrm>
            <a:off x="6716934" y="2428875"/>
            <a:ext cx="1066800" cy="1066800"/>
          </a:xfrm>
          <a:solidFill>
            <a:schemeClr val="tx1"/>
          </a:solidFill>
        </p:spPr>
        <p:txBody>
          <a:bodyPr>
            <a:noAutofit/>
          </a:bodyPr>
          <a:lstStyle>
            <a:lvl1pPr marL="0" indent="0" algn="l">
              <a:buNone/>
              <a:defRPr sz="900">
                <a:solidFill>
                  <a:schemeClr val="bg1">
                    <a:lumMod val="75000"/>
                    <a:lumOff val="25000"/>
                  </a:schemeClr>
                </a:solidFill>
              </a:defRPr>
            </a:lvl1pPr>
            <a:lvl2pPr marL="457200" indent="0">
              <a:lnSpc>
                <a:spcPct val="100000"/>
              </a:lnSpc>
              <a:buNone/>
              <a:defRPr sz="900">
                <a:solidFill>
                  <a:schemeClr val="bg1">
                    <a:lumMod val="75000"/>
                    <a:lumOff val="25000"/>
                  </a:schemeClr>
                </a:solidFill>
              </a:defRPr>
            </a:lvl2pPr>
          </a:lstStyle>
          <a:p>
            <a:pPr lvl="0"/>
            <a:r>
              <a:rPr lang="en-US"/>
              <a:t>Click icon to add picture</a:t>
            </a:r>
            <a:endParaRPr lang="en-US" dirty="0"/>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9136814" y="2428875"/>
            <a:ext cx="1066800" cy="1066800"/>
          </a:xfrm>
          <a:solidFill>
            <a:schemeClr val="tx1"/>
          </a:solidFill>
        </p:spPr>
        <p:txBody>
          <a:bodyPr>
            <a:normAutofit/>
          </a:bodyPr>
          <a:lstStyle>
            <a:lvl1pPr marL="0" indent="0">
              <a:lnSpc>
                <a:spcPct val="100000"/>
              </a:lnSpc>
              <a:buNone/>
              <a:defRPr sz="900">
                <a:solidFill>
                  <a:schemeClr val="bg1">
                    <a:lumMod val="75000"/>
                    <a:lumOff val="25000"/>
                  </a:schemeClr>
                </a:solidFill>
              </a:defRPr>
            </a:lvl1pPr>
          </a:lstStyle>
          <a:p>
            <a:r>
              <a:rPr lang="en-US"/>
              <a:t>Click icon to add picture</a:t>
            </a:r>
            <a:endParaRPr lang="en-US" dirty="0"/>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500168" y="3654378"/>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390120" y="3782039"/>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849262" y="3669060"/>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739214" y="3796721"/>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339926" y="3669060"/>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217963" y="3796721"/>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759806" y="3654378"/>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634432" y="3782039"/>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5" name="Picture Placeholder 10">
            <a:extLst>
              <a:ext uri="{FF2B5EF4-FFF2-40B4-BE49-F238E27FC236}">
                <a16:creationId xmlns:a16="http://schemas.microsoft.com/office/drawing/2014/main" id="{1EBAEB1D-A7F9-4F90-B642-4277D3802BAB}"/>
              </a:ext>
            </a:extLst>
          </p:cNvPr>
          <p:cNvSpPr>
            <a:spLocks noGrp="1"/>
          </p:cNvSpPr>
          <p:nvPr>
            <p:ph type="pic" sz="quarter" idx="26"/>
          </p:nvPr>
        </p:nvSpPr>
        <p:spPr>
          <a:xfrm>
            <a:off x="1877176" y="4287711"/>
            <a:ext cx="1066800" cy="1066800"/>
          </a:xfrm>
          <a:solidFill>
            <a:schemeClr val="tx1"/>
          </a:solidFill>
        </p:spPr>
        <p:txBody>
          <a:bodyPr>
            <a:normAutofit/>
          </a:bodyPr>
          <a:lstStyle>
            <a:lvl1pPr marL="0" indent="0">
              <a:lnSpc>
                <a:spcPct val="100000"/>
              </a:lnSpc>
              <a:buNone/>
              <a:defRPr sz="900">
                <a:solidFill>
                  <a:schemeClr val="bg1">
                    <a:lumMod val="75000"/>
                    <a:lumOff val="25000"/>
                  </a:schemeClr>
                </a:solidFill>
              </a:defRPr>
            </a:lvl1pPr>
          </a:lstStyle>
          <a:p>
            <a:r>
              <a:rPr lang="en-US"/>
              <a:t>Click icon to add picture</a:t>
            </a:r>
            <a:endParaRPr lang="en-US" dirty="0"/>
          </a:p>
        </p:txBody>
      </p:sp>
      <p:sp>
        <p:nvSpPr>
          <p:cNvPr id="56" name="Picture Placeholder 10">
            <a:extLst>
              <a:ext uri="{FF2B5EF4-FFF2-40B4-BE49-F238E27FC236}">
                <a16:creationId xmlns:a16="http://schemas.microsoft.com/office/drawing/2014/main" id="{9461A69E-14C8-4325-89AF-D4257C1C05BA}"/>
              </a:ext>
            </a:extLst>
          </p:cNvPr>
          <p:cNvSpPr>
            <a:spLocks noGrp="1"/>
          </p:cNvSpPr>
          <p:nvPr>
            <p:ph type="pic" sz="quarter" idx="27"/>
          </p:nvPr>
        </p:nvSpPr>
        <p:spPr>
          <a:xfrm>
            <a:off x="4226270" y="4287711"/>
            <a:ext cx="1066800" cy="1066800"/>
          </a:xfrm>
          <a:solidFill>
            <a:schemeClr val="tx1"/>
          </a:solidFill>
        </p:spPr>
        <p:txBody>
          <a:bodyPr>
            <a:normAutofit/>
          </a:bodyPr>
          <a:lstStyle>
            <a:lvl1pPr marL="0" indent="0">
              <a:lnSpc>
                <a:spcPct val="100000"/>
              </a:lnSpc>
              <a:buNone/>
              <a:defRPr sz="900">
                <a:solidFill>
                  <a:schemeClr val="bg1">
                    <a:lumMod val="75000"/>
                    <a:lumOff val="25000"/>
                  </a:schemeClr>
                </a:solidFill>
              </a:defRPr>
            </a:lvl1pPr>
          </a:lstStyle>
          <a:p>
            <a:r>
              <a:rPr lang="en-US"/>
              <a:t>Click icon to add picture</a:t>
            </a:r>
            <a:endParaRPr lang="en-US" dirty="0"/>
          </a:p>
        </p:txBody>
      </p:sp>
      <p:sp>
        <p:nvSpPr>
          <p:cNvPr id="57" name="Picture Placeholder 10">
            <a:extLst>
              <a:ext uri="{FF2B5EF4-FFF2-40B4-BE49-F238E27FC236}">
                <a16:creationId xmlns:a16="http://schemas.microsoft.com/office/drawing/2014/main" id="{0FB38616-82FB-4DAD-A82E-3777ACB41148}"/>
              </a:ext>
            </a:extLst>
          </p:cNvPr>
          <p:cNvSpPr>
            <a:spLocks noGrp="1"/>
          </p:cNvSpPr>
          <p:nvPr>
            <p:ph type="pic" sz="quarter" idx="28"/>
          </p:nvPr>
        </p:nvSpPr>
        <p:spPr>
          <a:xfrm>
            <a:off x="6716934" y="4287711"/>
            <a:ext cx="1066800" cy="1066800"/>
          </a:xfrm>
          <a:solidFill>
            <a:schemeClr val="tx1"/>
          </a:solidFill>
        </p:spPr>
        <p:txBody>
          <a:bodyPr>
            <a:normAutofit/>
          </a:bodyPr>
          <a:lstStyle>
            <a:lvl1pPr marL="0" indent="0">
              <a:buNone/>
              <a:defRPr sz="900">
                <a:solidFill>
                  <a:schemeClr val="bg1">
                    <a:lumMod val="75000"/>
                    <a:lumOff val="25000"/>
                  </a:schemeClr>
                </a:solidFill>
              </a:defRPr>
            </a:lvl1pPr>
            <a:lvl2pPr marL="457200" indent="0">
              <a:lnSpc>
                <a:spcPct val="100000"/>
              </a:lnSpc>
              <a:buNone/>
              <a:defRPr sz="900">
                <a:solidFill>
                  <a:schemeClr val="bg1">
                    <a:lumMod val="75000"/>
                    <a:lumOff val="25000"/>
                  </a:schemeClr>
                </a:solidFill>
              </a:defRPr>
            </a:lvl2pPr>
          </a:lstStyle>
          <a:p>
            <a:pPr lvl="0"/>
            <a:r>
              <a:rPr lang="en-US"/>
              <a:t>Click icon to add picture</a:t>
            </a:r>
            <a:endParaRPr lang="en-US" dirty="0"/>
          </a:p>
        </p:txBody>
      </p:sp>
      <p:sp>
        <p:nvSpPr>
          <p:cNvPr id="58" name="Picture Placeholder 10">
            <a:extLst>
              <a:ext uri="{FF2B5EF4-FFF2-40B4-BE49-F238E27FC236}">
                <a16:creationId xmlns:a16="http://schemas.microsoft.com/office/drawing/2014/main" id="{622ED9F4-EB9B-4588-8501-BFECB846EE73}"/>
              </a:ext>
            </a:extLst>
          </p:cNvPr>
          <p:cNvSpPr>
            <a:spLocks noGrp="1"/>
          </p:cNvSpPr>
          <p:nvPr>
            <p:ph type="pic" sz="quarter" idx="29"/>
          </p:nvPr>
        </p:nvSpPr>
        <p:spPr>
          <a:xfrm>
            <a:off x="9136814" y="4287711"/>
            <a:ext cx="1066800" cy="1066800"/>
          </a:xfrm>
          <a:solidFill>
            <a:schemeClr val="tx1"/>
          </a:solidFill>
        </p:spPr>
        <p:txBody>
          <a:bodyPr>
            <a:normAutofit/>
          </a:bodyPr>
          <a:lstStyle>
            <a:lvl1pPr marL="0" indent="0">
              <a:lnSpc>
                <a:spcPct val="100000"/>
              </a:lnSpc>
              <a:buNone/>
              <a:defRPr sz="900">
                <a:solidFill>
                  <a:schemeClr val="bg1">
                    <a:lumMod val="75000"/>
                    <a:lumOff val="25000"/>
                  </a:schemeClr>
                </a:solidFill>
              </a:defRPr>
            </a:lvl1pPr>
          </a:lstStyle>
          <a:p>
            <a:r>
              <a:rPr lang="en-US"/>
              <a:t>Click icon to add picture</a:t>
            </a:r>
            <a:endParaRPr lang="en-US" dirty="0"/>
          </a:p>
        </p:txBody>
      </p:sp>
      <p:sp>
        <p:nvSpPr>
          <p:cNvPr id="54" name="Text Placeholder 2">
            <a:extLst>
              <a:ext uri="{FF2B5EF4-FFF2-40B4-BE49-F238E27FC236}">
                <a16:creationId xmlns:a16="http://schemas.microsoft.com/office/drawing/2014/main" id="{22930C5B-603C-494E-A467-8B394D01D406}"/>
              </a:ext>
            </a:extLst>
          </p:cNvPr>
          <p:cNvSpPr>
            <a:spLocks noGrp="1"/>
          </p:cNvSpPr>
          <p:nvPr>
            <p:ph type="body" idx="25" hasCustomPrompt="1"/>
          </p:nvPr>
        </p:nvSpPr>
        <p:spPr>
          <a:xfrm>
            <a:off x="1500168" y="5513214"/>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2" name="Text Placeholder 2">
            <a:extLst>
              <a:ext uri="{FF2B5EF4-FFF2-40B4-BE49-F238E27FC236}">
                <a16:creationId xmlns:a16="http://schemas.microsoft.com/office/drawing/2014/main" id="{540C455F-A23B-493F-B95E-AB485D91DA6A}"/>
              </a:ext>
            </a:extLst>
          </p:cNvPr>
          <p:cNvSpPr>
            <a:spLocks noGrp="1"/>
          </p:cNvSpPr>
          <p:nvPr>
            <p:ph type="body" idx="33" hasCustomPrompt="1"/>
          </p:nvPr>
        </p:nvSpPr>
        <p:spPr>
          <a:xfrm>
            <a:off x="1390120" y="5640875"/>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9" name="Text Placeholder 2">
            <a:extLst>
              <a:ext uri="{FF2B5EF4-FFF2-40B4-BE49-F238E27FC236}">
                <a16:creationId xmlns:a16="http://schemas.microsoft.com/office/drawing/2014/main" id="{6D1C374C-DAF7-40EF-B279-4EC7A2AFE6A2}"/>
              </a:ext>
            </a:extLst>
          </p:cNvPr>
          <p:cNvSpPr>
            <a:spLocks noGrp="1"/>
          </p:cNvSpPr>
          <p:nvPr>
            <p:ph type="body" idx="30" hasCustomPrompt="1"/>
          </p:nvPr>
        </p:nvSpPr>
        <p:spPr>
          <a:xfrm>
            <a:off x="3849262" y="5527896"/>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3" name="Text Placeholder 2">
            <a:extLst>
              <a:ext uri="{FF2B5EF4-FFF2-40B4-BE49-F238E27FC236}">
                <a16:creationId xmlns:a16="http://schemas.microsoft.com/office/drawing/2014/main" id="{421FF438-E4E8-4643-BCB3-4A1C12429042}"/>
              </a:ext>
            </a:extLst>
          </p:cNvPr>
          <p:cNvSpPr>
            <a:spLocks noGrp="1"/>
          </p:cNvSpPr>
          <p:nvPr>
            <p:ph type="body" idx="34" hasCustomPrompt="1"/>
          </p:nvPr>
        </p:nvSpPr>
        <p:spPr>
          <a:xfrm>
            <a:off x="3739214" y="5655557"/>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0" name="Text Placeholder 2">
            <a:extLst>
              <a:ext uri="{FF2B5EF4-FFF2-40B4-BE49-F238E27FC236}">
                <a16:creationId xmlns:a16="http://schemas.microsoft.com/office/drawing/2014/main" id="{D4FEDD19-A7BA-45BB-93A0-F1E896C9F26D}"/>
              </a:ext>
            </a:extLst>
          </p:cNvPr>
          <p:cNvSpPr>
            <a:spLocks noGrp="1"/>
          </p:cNvSpPr>
          <p:nvPr>
            <p:ph type="body" idx="31" hasCustomPrompt="1"/>
          </p:nvPr>
        </p:nvSpPr>
        <p:spPr>
          <a:xfrm>
            <a:off x="6339926" y="5527896"/>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4" name="Text Placeholder 2">
            <a:extLst>
              <a:ext uri="{FF2B5EF4-FFF2-40B4-BE49-F238E27FC236}">
                <a16:creationId xmlns:a16="http://schemas.microsoft.com/office/drawing/2014/main" id="{A12F0175-7AEE-46B1-9590-D4A427680DC7}"/>
              </a:ext>
            </a:extLst>
          </p:cNvPr>
          <p:cNvSpPr>
            <a:spLocks noGrp="1"/>
          </p:cNvSpPr>
          <p:nvPr>
            <p:ph type="body" idx="35" hasCustomPrompt="1"/>
          </p:nvPr>
        </p:nvSpPr>
        <p:spPr>
          <a:xfrm>
            <a:off x="6229878" y="5655557"/>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1" name="Text Placeholder 2">
            <a:extLst>
              <a:ext uri="{FF2B5EF4-FFF2-40B4-BE49-F238E27FC236}">
                <a16:creationId xmlns:a16="http://schemas.microsoft.com/office/drawing/2014/main" id="{5026D39F-46AB-4680-9A52-F367344A3531}"/>
              </a:ext>
            </a:extLst>
          </p:cNvPr>
          <p:cNvSpPr>
            <a:spLocks noGrp="1"/>
          </p:cNvSpPr>
          <p:nvPr>
            <p:ph type="body" idx="32" hasCustomPrompt="1"/>
          </p:nvPr>
        </p:nvSpPr>
        <p:spPr>
          <a:xfrm>
            <a:off x="8759806" y="5513214"/>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5" name="Text Placeholder 2">
            <a:extLst>
              <a:ext uri="{FF2B5EF4-FFF2-40B4-BE49-F238E27FC236}">
                <a16:creationId xmlns:a16="http://schemas.microsoft.com/office/drawing/2014/main" id="{04E11FE2-6320-4E8C-A5B3-8104AF329ADA}"/>
              </a:ext>
            </a:extLst>
          </p:cNvPr>
          <p:cNvSpPr>
            <a:spLocks noGrp="1"/>
          </p:cNvSpPr>
          <p:nvPr>
            <p:ph type="body" idx="36" hasCustomPrompt="1"/>
          </p:nvPr>
        </p:nvSpPr>
        <p:spPr>
          <a:xfrm>
            <a:off x="8634432" y="5640875"/>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solidFill>
                  <a:srgbClr val="898989"/>
                </a:solidFill>
              </a:defRPr>
            </a:lvl1pPr>
          </a:lstStyle>
          <a:p>
            <a:r>
              <a:rPr lang="en-US"/>
              <a:t>2021</a:t>
            </a:r>
            <a:endParaRPr lang="en-US" dirty="0"/>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solidFill>
                  <a:srgbClr val="898989"/>
                </a:solidFill>
              </a:defRPr>
            </a:lvl1pPr>
          </a:lstStyle>
          <a:p>
            <a:r>
              <a:rPr lang="en-US"/>
              <a:t>BOOK-IT</a:t>
            </a:r>
            <a:endParaRPr lang="en-US" dirty="0"/>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solidFill>
                  <a:srgbClr val="898989"/>
                </a:solidFill>
              </a:defRPr>
            </a:lvl1pPr>
          </a:lstStyle>
          <a:p>
            <a:fld id="{B5CEABB6-07DC-46E8-9B57-56EC44A396E5}" type="slidenum">
              <a:rPr lang="en-US" smtClean="0"/>
              <a:t>‹#›</a:t>
            </a:fld>
            <a:endParaRPr lang="en-US" dirty="0"/>
          </a:p>
        </p:txBody>
      </p:sp>
      <p:pic>
        <p:nvPicPr>
          <p:cNvPr id="13" name="Graphic 12">
            <a:extLst>
              <a:ext uri="{FF2B5EF4-FFF2-40B4-BE49-F238E27FC236}">
                <a16:creationId xmlns:a16="http://schemas.microsoft.com/office/drawing/2014/main" id="{B0DFD584-E5CF-41EF-B51E-679CE22DDF93}"/>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473953"/>
            <a:ext cx="2057400" cy="1647825"/>
          </a:xfrm>
          <a:prstGeom prst="rect">
            <a:avLst/>
          </a:prstGeom>
        </p:spPr>
      </p:pic>
      <p:pic>
        <p:nvPicPr>
          <p:cNvPr id="14" name="Graphic 13">
            <a:extLst>
              <a:ext uri="{FF2B5EF4-FFF2-40B4-BE49-F238E27FC236}">
                <a16:creationId xmlns:a16="http://schemas.microsoft.com/office/drawing/2014/main" id="{E5C02DDF-25A6-42C7-9525-F279CE2095C0}"/>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049000" y="5180889"/>
            <a:ext cx="1143000" cy="914400"/>
          </a:xfrm>
          <a:prstGeom prst="rect">
            <a:avLst/>
          </a:prstGeom>
        </p:spPr>
      </p:pic>
    </p:spTree>
    <p:extLst>
      <p:ext uri="{BB962C8B-B14F-4D97-AF65-F5344CB8AC3E}">
        <p14:creationId xmlns:p14="http://schemas.microsoft.com/office/powerpoint/2010/main" val="609095538"/>
      </p:ext>
    </p:extLst>
  </p:cSld>
  <p:clrMapOvr>
    <a:overrideClrMapping bg1="dk1" tx1="lt1" bg2="dk2" tx2="lt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  Conten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11" name="Content Placeholder 10">
            <a:extLst>
              <a:ext uri="{FF2B5EF4-FFF2-40B4-BE49-F238E27FC236}">
                <a16:creationId xmlns:a16="http://schemas.microsoft.com/office/drawing/2014/main" id="{ADC2540D-94C4-405B-8607-0CEDD6F54B9C}"/>
              </a:ext>
            </a:extLst>
          </p:cNvPr>
          <p:cNvSpPr>
            <a:spLocks noGrp="1"/>
          </p:cNvSpPr>
          <p:nvPr>
            <p:ph sz="quarter" idx="21" hasCustomPrompt="1"/>
          </p:nvPr>
        </p:nvSpPr>
        <p:spPr>
          <a:xfrm>
            <a:off x="1075447" y="2370670"/>
            <a:ext cx="1856232" cy="1664208"/>
          </a:xfrm>
        </p:spPr>
        <p:txBody>
          <a:bodyPr>
            <a:noAutofit/>
          </a:bodyPr>
          <a:lstStyle>
            <a:lvl1pPr marL="0" indent="0" algn="ctr">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dirty="0"/>
              <a:t>Click to add content</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838200" y="3788813"/>
            <a:ext cx="2330726" cy="804859"/>
          </a:xfrm>
        </p:spPr>
        <p:txBody>
          <a:bodyPr lIns="0" rIns="0" anchor="b">
            <a:noAutofit/>
          </a:bodyPr>
          <a:lstStyle>
            <a:lvl1pPr marL="0" indent="0" algn="ctr">
              <a:buNone/>
              <a:defRPr lang="en-US" sz="32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17" name="Text Placeholder 2">
            <a:extLst>
              <a:ext uri="{FF2B5EF4-FFF2-40B4-BE49-F238E27FC236}">
                <a16:creationId xmlns:a16="http://schemas.microsoft.com/office/drawing/2014/main" id="{E43D2F47-FAF2-42C2-967D-251DD4B940D7}"/>
              </a:ext>
            </a:extLst>
          </p:cNvPr>
          <p:cNvSpPr>
            <a:spLocks noGrp="1"/>
          </p:cNvSpPr>
          <p:nvPr>
            <p:ph type="body" idx="17" hasCustomPrompt="1"/>
          </p:nvPr>
        </p:nvSpPr>
        <p:spPr>
          <a:xfrm>
            <a:off x="838200" y="4464810"/>
            <a:ext cx="2330726" cy="438505"/>
          </a:xfrm>
        </p:spPr>
        <p:txBody>
          <a:bodyPr lIns="0" rIns="0" anchor="b">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838200" y="5120722"/>
            <a:ext cx="2330726" cy="853167"/>
          </a:xfrm>
        </p:spPr>
        <p:txBody>
          <a:bodyPr lIns="0" rIns="0">
            <a:normAutofit/>
          </a:bodyPr>
          <a:lstStyle>
            <a:lvl1pPr marL="0" indent="0" algn="ctr">
              <a:lnSpc>
                <a:spcPct val="100000"/>
              </a:lnSpc>
              <a:buNone/>
              <a:defRPr sz="1400" spc="50" baseline="0">
                <a:solidFill>
                  <a:schemeClr val="tx1">
                    <a:lumMod val="75000"/>
                    <a:lumOff val="25000"/>
                  </a:schemeClr>
                </a:solidFill>
              </a:defRPr>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24" name="Content Placeholder 10">
            <a:extLst>
              <a:ext uri="{FF2B5EF4-FFF2-40B4-BE49-F238E27FC236}">
                <a16:creationId xmlns:a16="http://schemas.microsoft.com/office/drawing/2014/main" id="{11C6EC54-ADFA-4CFF-9E9B-DC7E96C854C2}"/>
              </a:ext>
            </a:extLst>
          </p:cNvPr>
          <p:cNvSpPr>
            <a:spLocks noGrp="1"/>
          </p:cNvSpPr>
          <p:nvPr>
            <p:ph sz="quarter" idx="22" hasCustomPrompt="1"/>
          </p:nvPr>
        </p:nvSpPr>
        <p:spPr>
          <a:xfrm>
            <a:off x="3805651" y="2370670"/>
            <a:ext cx="1856232" cy="1664208"/>
          </a:xfrm>
        </p:spPr>
        <p:txBody>
          <a:bodyPr>
            <a:noAutofit/>
          </a:bodyPr>
          <a:lstStyle>
            <a:lvl1pPr marL="0" indent="0" algn="ctr">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dirty="0"/>
              <a:t>Click to add content</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3562665" y="3788813"/>
            <a:ext cx="2342205" cy="804859"/>
          </a:xfrm>
        </p:spPr>
        <p:txBody>
          <a:bodyPr lIns="0" rIns="0" anchor="b">
            <a:noAutofit/>
          </a:bodyPr>
          <a:lstStyle>
            <a:lvl1pPr marL="0" indent="0" algn="ctr">
              <a:buNone/>
              <a:defRPr lang="en-US" sz="32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18" name="Text Placeholder 4">
            <a:extLst>
              <a:ext uri="{FF2B5EF4-FFF2-40B4-BE49-F238E27FC236}">
                <a16:creationId xmlns:a16="http://schemas.microsoft.com/office/drawing/2014/main" id="{3322C250-87FC-4F14-A42C-FFDA120D0D64}"/>
              </a:ext>
            </a:extLst>
          </p:cNvPr>
          <p:cNvSpPr>
            <a:spLocks noGrp="1"/>
          </p:cNvSpPr>
          <p:nvPr>
            <p:ph type="body" sz="quarter" idx="18" hasCustomPrompt="1"/>
          </p:nvPr>
        </p:nvSpPr>
        <p:spPr>
          <a:xfrm>
            <a:off x="3562665" y="4464810"/>
            <a:ext cx="2342205" cy="438505"/>
          </a:xfrm>
        </p:spPr>
        <p:txBody>
          <a:bodyPr lIns="0" rIns="0" anchor="b">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CLICK TO EDIT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3562665" y="5120722"/>
            <a:ext cx="2342205" cy="853167"/>
          </a:xfrm>
        </p:spPr>
        <p:txBody>
          <a:bodyPr lIns="0" rIns="0">
            <a:normAutofit/>
          </a:bodyPr>
          <a:lstStyle>
            <a:lvl1pPr marL="0" indent="0" algn="ctr">
              <a:lnSpc>
                <a:spcPct val="100000"/>
              </a:lnSpc>
              <a:buNone/>
              <a:defRPr sz="1400" spc="50" baseline="0">
                <a:solidFill>
                  <a:schemeClr val="tx1">
                    <a:lumMod val="75000"/>
                    <a:lumOff val="25000"/>
                  </a:schemeClr>
                </a:solidFill>
              </a:defRPr>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25" name="Content Placeholder 10">
            <a:extLst>
              <a:ext uri="{FF2B5EF4-FFF2-40B4-BE49-F238E27FC236}">
                <a16:creationId xmlns:a16="http://schemas.microsoft.com/office/drawing/2014/main" id="{1B6DD41C-FCE2-4AC6-A235-2FF1B905DAAD}"/>
              </a:ext>
            </a:extLst>
          </p:cNvPr>
          <p:cNvSpPr>
            <a:spLocks noGrp="1"/>
          </p:cNvSpPr>
          <p:nvPr>
            <p:ph sz="quarter" idx="23" hasCustomPrompt="1"/>
          </p:nvPr>
        </p:nvSpPr>
        <p:spPr>
          <a:xfrm>
            <a:off x="6530117" y="2370670"/>
            <a:ext cx="1856232" cy="1664208"/>
          </a:xfrm>
        </p:spPr>
        <p:txBody>
          <a:bodyPr>
            <a:noAutofit/>
          </a:bodyPr>
          <a:lstStyle>
            <a:lvl1pPr marL="0" indent="0" algn="ctr">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dirty="0"/>
              <a:t>Click to add content</a:t>
            </a:r>
          </a:p>
        </p:txBody>
      </p:sp>
      <p:sp>
        <p:nvSpPr>
          <p:cNvPr id="21" name="Text Placeholder 2">
            <a:extLst>
              <a:ext uri="{FF2B5EF4-FFF2-40B4-BE49-F238E27FC236}">
                <a16:creationId xmlns:a16="http://schemas.microsoft.com/office/drawing/2014/main" id="{1F60A771-8BBC-4565-AB09-402DA7CB2780}"/>
              </a:ext>
            </a:extLst>
          </p:cNvPr>
          <p:cNvSpPr>
            <a:spLocks noGrp="1"/>
          </p:cNvSpPr>
          <p:nvPr>
            <p:ph type="body" idx="13" hasCustomPrompt="1"/>
          </p:nvPr>
        </p:nvSpPr>
        <p:spPr>
          <a:xfrm>
            <a:off x="6298609" y="3788813"/>
            <a:ext cx="2330726" cy="804859"/>
          </a:xfrm>
        </p:spPr>
        <p:txBody>
          <a:bodyPr lIns="0" rIns="0" anchor="b">
            <a:noAutofit/>
          </a:bodyPr>
          <a:lstStyle>
            <a:lvl1pPr marL="0" indent="0" algn="ctr">
              <a:buNone/>
              <a:defRPr lang="en-US" sz="32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19" name="Text Placeholder 2">
            <a:extLst>
              <a:ext uri="{FF2B5EF4-FFF2-40B4-BE49-F238E27FC236}">
                <a16:creationId xmlns:a16="http://schemas.microsoft.com/office/drawing/2014/main" id="{D3C675D6-83FA-4036-B516-098EDCAF2506}"/>
              </a:ext>
            </a:extLst>
          </p:cNvPr>
          <p:cNvSpPr>
            <a:spLocks noGrp="1"/>
          </p:cNvSpPr>
          <p:nvPr>
            <p:ph type="body" idx="19" hasCustomPrompt="1"/>
          </p:nvPr>
        </p:nvSpPr>
        <p:spPr>
          <a:xfrm>
            <a:off x="6298609" y="4464810"/>
            <a:ext cx="2330726" cy="438505"/>
          </a:xfrm>
        </p:spPr>
        <p:txBody>
          <a:bodyPr lIns="0" rIns="0" anchor="b">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6298609" y="5120722"/>
            <a:ext cx="2330726" cy="853167"/>
          </a:xfrm>
        </p:spPr>
        <p:txBody>
          <a:bodyPr lIns="0" rIns="0">
            <a:normAutofit/>
          </a:bodyPr>
          <a:lstStyle>
            <a:lvl1pPr marL="0" indent="0" algn="ctr">
              <a:lnSpc>
                <a:spcPct val="100000"/>
              </a:lnSpc>
              <a:buNone/>
              <a:defRPr sz="1400" spc="50" baseline="0">
                <a:solidFill>
                  <a:schemeClr val="tx1">
                    <a:lumMod val="75000"/>
                    <a:lumOff val="25000"/>
                  </a:schemeClr>
                </a:solidFill>
              </a:defRPr>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26" name="Content Placeholder 10">
            <a:extLst>
              <a:ext uri="{FF2B5EF4-FFF2-40B4-BE49-F238E27FC236}">
                <a16:creationId xmlns:a16="http://schemas.microsoft.com/office/drawing/2014/main" id="{CEB4C3DB-E51E-4479-90C2-DFE5DB4B2482}"/>
              </a:ext>
            </a:extLst>
          </p:cNvPr>
          <p:cNvSpPr>
            <a:spLocks noGrp="1"/>
          </p:cNvSpPr>
          <p:nvPr>
            <p:ph sz="quarter" idx="24" hasCustomPrompt="1"/>
          </p:nvPr>
        </p:nvSpPr>
        <p:spPr>
          <a:xfrm>
            <a:off x="9260321" y="2370670"/>
            <a:ext cx="1856232" cy="1664208"/>
          </a:xfrm>
        </p:spPr>
        <p:txBody>
          <a:bodyPr>
            <a:noAutofit/>
          </a:bodyPr>
          <a:lstStyle>
            <a:lvl1pPr marL="0" indent="0" algn="ctr">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dirty="0"/>
              <a:t>Click to add content</a:t>
            </a:r>
          </a:p>
        </p:txBody>
      </p:sp>
      <p:sp>
        <p:nvSpPr>
          <p:cNvPr id="14" name="Text Placeholder 2">
            <a:extLst>
              <a:ext uri="{FF2B5EF4-FFF2-40B4-BE49-F238E27FC236}">
                <a16:creationId xmlns:a16="http://schemas.microsoft.com/office/drawing/2014/main" id="{84A1E92D-A5BF-4268-BFF3-1418A1F03589}"/>
              </a:ext>
            </a:extLst>
          </p:cNvPr>
          <p:cNvSpPr>
            <a:spLocks noGrp="1"/>
          </p:cNvSpPr>
          <p:nvPr>
            <p:ph type="body" idx="15" hasCustomPrompt="1"/>
          </p:nvPr>
        </p:nvSpPr>
        <p:spPr>
          <a:xfrm>
            <a:off x="9023074" y="3788457"/>
            <a:ext cx="2330726" cy="804859"/>
          </a:xfrm>
        </p:spPr>
        <p:txBody>
          <a:bodyPr lIns="0" rIns="0" anchor="b">
            <a:noAutofit/>
          </a:bodyPr>
          <a:lstStyle>
            <a:lvl1pPr marL="0" indent="0" algn="ctr">
              <a:buNone/>
              <a:defRPr lang="en-US" sz="32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a:t>
            </a:r>
          </a:p>
        </p:txBody>
      </p:sp>
      <p:sp>
        <p:nvSpPr>
          <p:cNvPr id="23" name="Text Placeholder 2">
            <a:extLst>
              <a:ext uri="{FF2B5EF4-FFF2-40B4-BE49-F238E27FC236}">
                <a16:creationId xmlns:a16="http://schemas.microsoft.com/office/drawing/2014/main" id="{B6439AAC-8A96-4015-8A87-ED8DF7027B60}"/>
              </a:ext>
            </a:extLst>
          </p:cNvPr>
          <p:cNvSpPr>
            <a:spLocks noGrp="1"/>
          </p:cNvSpPr>
          <p:nvPr>
            <p:ph type="body" idx="20" hasCustomPrompt="1"/>
          </p:nvPr>
        </p:nvSpPr>
        <p:spPr>
          <a:xfrm>
            <a:off x="9023074" y="4464454"/>
            <a:ext cx="2330726" cy="438505"/>
          </a:xfrm>
        </p:spPr>
        <p:txBody>
          <a:bodyPr lIns="0" rIns="0" anchor="b">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cxnSp>
        <p:nvCxnSpPr>
          <p:cNvPr id="16" name="Straight Connector 15">
            <a:extLst>
              <a:ext uri="{FF2B5EF4-FFF2-40B4-BE49-F238E27FC236}">
                <a16:creationId xmlns:a16="http://schemas.microsoft.com/office/drawing/2014/main" id="{463D7850-C2A6-43CE-BBE4-8E81A0A593BF}"/>
              </a:ext>
              <a:ext uri="{C183D7F6-B498-43B3-948B-1728B52AA6E4}">
                <adec:decorative xmlns:adec="http://schemas.microsoft.com/office/drawing/2017/decorative" val="1"/>
              </a:ext>
            </a:extLst>
          </p:cNvPr>
          <p:cNvCxnSpPr>
            <a:cxnSpLocks/>
          </p:cNvCxnSpPr>
          <p:nvPr/>
        </p:nvCxnSpPr>
        <p:spPr>
          <a:xfrm flipH="1">
            <a:off x="0" y="0"/>
            <a:ext cx="1238250" cy="1328057"/>
          </a:xfrm>
          <a:prstGeom prst="line">
            <a:avLst/>
          </a:prstGeom>
          <a:ln w="31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BAD3E03-2E3B-440C-9105-6F9D33006D66}"/>
              </a:ext>
              <a:ext uri="{C183D7F6-B498-43B3-948B-1728B52AA6E4}">
                <adec:decorative xmlns:adec="http://schemas.microsoft.com/office/drawing/2017/decorative" val="1"/>
              </a:ext>
            </a:extLst>
          </p:cNvPr>
          <p:cNvCxnSpPr>
            <a:cxnSpLocks/>
          </p:cNvCxnSpPr>
          <p:nvPr/>
        </p:nvCxnSpPr>
        <p:spPr>
          <a:xfrm flipH="1">
            <a:off x="0" y="0"/>
            <a:ext cx="3790950" cy="892177"/>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5" name="Content Placeholder 3">
            <a:extLst>
              <a:ext uri="{FF2B5EF4-FFF2-40B4-BE49-F238E27FC236}">
                <a16:creationId xmlns:a16="http://schemas.microsoft.com/office/drawing/2014/main" id="{492F9083-A886-4EEB-94D6-1FAE6DC33000}"/>
              </a:ext>
            </a:extLst>
          </p:cNvPr>
          <p:cNvSpPr>
            <a:spLocks noGrp="1"/>
          </p:cNvSpPr>
          <p:nvPr>
            <p:ph sz="half" idx="16"/>
          </p:nvPr>
        </p:nvSpPr>
        <p:spPr>
          <a:xfrm>
            <a:off x="9023074" y="5120366"/>
            <a:ext cx="2330726" cy="853167"/>
          </a:xfrm>
        </p:spPr>
        <p:txBody>
          <a:bodyPr lIns="0" rIns="0">
            <a:normAutofit/>
          </a:bodyPr>
          <a:lstStyle>
            <a:lvl1pPr marL="0" indent="0" algn="ctr">
              <a:lnSpc>
                <a:spcPct val="100000"/>
              </a:lnSpc>
              <a:buNone/>
              <a:defRPr sz="1400" spc="50" baseline="0">
                <a:solidFill>
                  <a:schemeClr val="tx1">
                    <a:lumMod val="75000"/>
                    <a:lumOff val="25000"/>
                  </a:schemeClr>
                </a:solidFill>
              </a:defRPr>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a:t>2021</a:t>
            </a:r>
            <a:endParaRPr lang="en-US" dirty="0"/>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a:t>BOOK-IT</a:t>
            </a:r>
            <a:endParaRPr lang="en-US" dirty="0"/>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1386696317"/>
      </p:ext>
    </p:extLst>
  </p:cSld>
  <p:clrMapOvr>
    <a:overrideClrMapping bg1="lt1" tx1="dk1" bg2="lt2" tx2="dk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5476875" y="1671639"/>
            <a:ext cx="5111750" cy="1204912"/>
          </a:xfrm>
        </p:spPr>
        <p:txBody>
          <a:bodyPr anchor="b">
            <a:normAutofit/>
          </a:bodyPr>
          <a:lstStyle>
            <a:lvl1pPr>
              <a:defRPr lang="en-US" sz="2800" kern="1200" cap="all"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5476875" y="3682546"/>
            <a:ext cx="5111750" cy="1525588"/>
          </a:xfrm>
        </p:spPr>
        <p:txBody>
          <a:bodyPr anchor="b">
            <a:normAutofit/>
          </a:bodyPr>
          <a:lstStyle>
            <a:lvl1pPr marL="0" indent="0">
              <a:lnSpc>
                <a:spcPct val="100000"/>
              </a:lnSpc>
              <a:buNone/>
              <a:defRPr sz="1400" spc="50" baseline="0">
                <a:solidFill>
                  <a:schemeClr val="tx1">
                    <a:lumMod val="75000"/>
                    <a:lumOff val="2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cxnSp>
        <p:nvCxnSpPr>
          <p:cNvPr id="23" name="Straight Connector 22">
            <a:extLst>
              <a:ext uri="{FF2B5EF4-FFF2-40B4-BE49-F238E27FC236}">
                <a16:creationId xmlns:a16="http://schemas.microsoft.com/office/drawing/2014/main" id="{D87F08D6-2CA7-4A5A-BE34-07113DCA535D}"/>
              </a:ext>
            </a:extLst>
          </p:cNvPr>
          <p:cNvCxnSpPr>
            <a:cxnSpLocks/>
          </p:cNvCxnSpPr>
          <p:nvPr/>
        </p:nvCxnSpPr>
        <p:spPr>
          <a:xfrm flipH="1" flipV="1">
            <a:off x="0" y="876300"/>
            <a:ext cx="4762500" cy="1628775"/>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768C87F-B9C3-4DFF-8454-F3F52CE4346B}"/>
              </a:ext>
            </a:extLst>
          </p:cNvPr>
          <p:cNvCxnSpPr>
            <a:cxnSpLocks/>
          </p:cNvCxnSpPr>
          <p:nvPr/>
        </p:nvCxnSpPr>
        <p:spPr>
          <a:xfrm flipH="1" flipV="1">
            <a:off x="2638425" y="0"/>
            <a:ext cx="2124076" cy="5186363"/>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21" name="Date Placeholder 6">
            <a:extLst>
              <a:ext uri="{FF2B5EF4-FFF2-40B4-BE49-F238E27FC236}">
                <a16:creationId xmlns:a16="http://schemas.microsoft.com/office/drawing/2014/main" id="{71F34533-9677-48AF-9374-976825F4BB7E}"/>
              </a:ext>
            </a:extLst>
          </p:cNvPr>
          <p:cNvSpPr>
            <a:spLocks noGrp="1"/>
          </p:cNvSpPr>
          <p:nvPr>
            <p:ph type="dt" sz="half" idx="10"/>
          </p:nvPr>
        </p:nvSpPr>
        <p:spPr>
          <a:xfrm>
            <a:off x="838200" y="6356350"/>
            <a:ext cx="2743200" cy="365125"/>
          </a:xfrm>
        </p:spPr>
        <p:txBody>
          <a:bodyPr/>
          <a:lstStyle>
            <a:lvl1pPr>
              <a:defRPr sz="900"/>
            </a:lvl1pPr>
          </a:lstStyle>
          <a:p>
            <a:r>
              <a:rPr lang="en-US"/>
              <a:t>2021</a:t>
            </a:r>
            <a:endParaRPr lang="en-US" dirty="0"/>
          </a:p>
        </p:txBody>
      </p:sp>
      <p:sp>
        <p:nvSpPr>
          <p:cNvPr id="22" name="Footer Placeholder 7">
            <a:extLst>
              <a:ext uri="{FF2B5EF4-FFF2-40B4-BE49-F238E27FC236}">
                <a16:creationId xmlns:a16="http://schemas.microsoft.com/office/drawing/2014/main" id="{4FAB8A26-B99E-4F96-8327-A932A14F2C03}"/>
              </a:ext>
            </a:extLst>
          </p:cNvPr>
          <p:cNvSpPr>
            <a:spLocks noGrp="1"/>
          </p:cNvSpPr>
          <p:nvPr>
            <p:ph type="ftr" sz="quarter" idx="11"/>
          </p:nvPr>
        </p:nvSpPr>
        <p:spPr>
          <a:xfrm>
            <a:off x="4038600" y="6356350"/>
            <a:ext cx="4114800" cy="365125"/>
          </a:xfrm>
        </p:spPr>
        <p:txBody>
          <a:bodyPr/>
          <a:lstStyle>
            <a:lvl1pPr>
              <a:defRPr sz="900"/>
            </a:lvl1pPr>
          </a:lstStyle>
          <a:p>
            <a:r>
              <a:rPr lang="en-US"/>
              <a:t>BOOK-IT</a:t>
            </a:r>
            <a:endParaRPr lang="en-US" dirty="0"/>
          </a:p>
        </p:txBody>
      </p:sp>
      <p:sp>
        <p:nvSpPr>
          <p:cNvPr id="24" name="Slide Number Placeholder 8">
            <a:extLst>
              <a:ext uri="{FF2B5EF4-FFF2-40B4-BE49-F238E27FC236}">
                <a16:creationId xmlns:a16="http://schemas.microsoft.com/office/drawing/2014/main" id="{EB0962D2-BCC3-48AB-A769-2A7327D29191}"/>
              </a:ext>
            </a:extLst>
          </p:cNvPr>
          <p:cNvSpPr>
            <a:spLocks noGrp="1"/>
          </p:cNvSpPr>
          <p:nvPr>
            <p:ph type="sldNum" sz="quarter" idx="12"/>
          </p:nvPr>
        </p:nvSpPr>
        <p:spPr>
          <a:xfrm>
            <a:off x="8610600" y="6356350"/>
            <a:ext cx="2743200"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1616316768"/>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4267200" y="1615736"/>
            <a:ext cx="4179570" cy="1524735"/>
          </a:xfrm>
        </p:spPr>
        <p:txBody>
          <a:bodyPr anchor="b">
            <a:noAutofit/>
          </a:bodyPr>
          <a:lstStyle>
            <a:lvl1pPr algn="l">
              <a:defRPr sz="3200" spc="150" baseline="0">
                <a:solidFill>
                  <a:schemeClr val="tx1">
                    <a:lumMod val="75000"/>
                    <a:lumOff val="25000"/>
                  </a:schemeClr>
                </a:solidFill>
              </a:defRPr>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4267200" y="3238103"/>
            <a:ext cx="4179570" cy="2004161"/>
          </a:xfrm>
        </p:spPr>
        <p:txBody>
          <a:bodyPr>
            <a:normAutofit/>
          </a:bodyPr>
          <a:lstStyle>
            <a:lvl1pPr marL="0" indent="0" algn="l">
              <a:lnSpc>
                <a:spcPct val="150000"/>
              </a:lnSpc>
              <a:buNone/>
              <a:defRPr sz="1400" spc="50" baseline="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6" name="Graphic 5">
            <a:extLst>
              <a:ext uri="{FF2B5EF4-FFF2-40B4-BE49-F238E27FC236}">
                <a16:creationId xmlns:a16="http://schemas.microsoft.com/office/drawing/2014/main" id="{ED3361C9-310A-4255-A94E-B77588962DA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0"/>
            <a:ext cx="3176938" cy="6858000"/>
          </a:xfrm>
          <a:prstGeom prst="rect">
            <a:avLst/>
          </a:prstGeom>
        </p:spPr>
      </p:pic>
      <p:sp>
        <p:nvSpPr>
          <p:cNvPr id="9" name="Date Placeholder 6">
            <a:extLst>
              <a:ext uri="{FF2B5EF4-FFF2-40B4-BE49-F238E27FC236}">
                <a16:creationId xmlns:a16="http://schemas.microsoft.com/office/drawing/2014/main" id="{BF358517-D7B7-40D0-A9D0-B650C80898AC}"/>
              </a:ext>
            </a:extLst>
          </p:cNvPr>
          <p:cNvSpPr>
            <a:spLocks noGrp="1"/>
          </p:cNvSpPr>
          <p:nvPr>
            <p:ph type="dt" sz="half" idx="10"/>
          </p:nvPr>
        </p:nvSpPr>
        <p:spPr>
          <a:xfrm>
            <a:off x="4267200" y="6356350"/>
            <a:ext cx="1774371" cy="365125"/>
          </a:xfrm>
        </p:spPr>
        <p:txBody>
          <a:bodyPr/>
          <a:lstStyle>
            <a:lvl1pPr>
              <a:defRPr sz="900"/>
            </a:lvl1pPr>
          </a:lstStyle>
          <a:p>
            <a:r>
              <a:rPr lang="en-US"/>
              <a:t>2021</a:t>
            </a:r>
            <a:endParaRPr lang="en-US" dirty="0"/>
          </a:p>
        </p:txBody>
      </p:sp>
      <p:sp>
        <p:nvSpPr>
          <p:cNvPr id="10" name="Footer Placeholder 7">
            <a:extLst>
              <a:ext uri="{FF2B5EF4-FFF2-40B4-BE49-F238E27FC236}">
                <a16:creationId xmlns:a16="http://schemas.microsoft.com/office/drawing/2014/main" id="{6026D44C-0B39-4DE1-A0FC-5615DDAAE3CE}"/>
              </a:ext>
            </a:extLst>
          </p:cNvPr>
          <p:cNvSpPr>
            <a:spLocks noGrp="1"/>
          </p:cNvSpPr>
          <p:nvPr>
            <p:ph type="ftr" sz="quarter" idx="11"/>
          </p:nvPr>
        </p:nvSpPr>
        <p:spPr>
          <a:xfrm>
            <a:off x="6479721" y="6356350"/>
            <a:ext cx="2661557" cy="365125"/>
          </a:xfrm>
        </p:spPr>
        <p:txBody>
          <a:bodyPr/>
          <a:lstStyle>
            <a:lvl1pPr>
              <a:defRPr sz="900"/>
            </a:lvl1pPr>
          </a:lstStyle>
          <a:p>
            <a:r>
              <a:rPr lang="en-US"/>
              <a:t>BOOK-IT</a:t>
            </a:r>
            <a:endParaRPr lang="en-US" dirty="0"/>
          </a:p>
        </p:txBody>
      </p:sp>
      <p:sp>
        <p:nvSpPr>
          <p:cNvPr id="11" name="Slide Number Placeholder 8">
            <a:extLst>
              <a:ext uri="{FF2B5EF4-FFF2-40B4-BE49-F238E27FC236}">
                <a16:creationId xmlns:a16="http://schemas.microsoft.com/office/drawing/2014/main" id="{0F8222B4-B618-42C4-8BDB-D2E4DF2F22C3}"/>
              </a:ext>
            </a:extLst>
          </p:cNvPr>
          <p:cNvSpPr>
            <a:spLocks noGrp="1"/>
          </p:cNvSpPr>
          <p:nvPr>
            <p:ph type="sldNum" sz="quarter" idx="12"/>
          </p:nvPr>
        </p:nvSpPr>
        <p:spPr>
          <a:xfrm>
            <a:off x="9579428" y="6356350"/>
            <a:ext cx="1774371"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4293551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Agenda">
    <p:bg>
      <p:bgPr>
        <a:solidFill>
          <a:schemeClr val="bg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D514C6BF-376E-43E8-881D-2E767426990A}"/>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t="18301" r="28341" b="23071"/>
          <a:stretch/>
        </p:blipFill>
        <p:spPr>
          <a:xfrm>
            <a:off x="5488815" y="0"/>
            <a:ext cx="6703185" cy="6858000"/>
          </a:xfrm>
          <a:prstGeom prst="rect">
            <a:avLst/>
          </a:prstGeom>
        </p:spPr>
      </p:pic>
      <p:sp>
        <p:nvSpPr>
          <p:cNvPr id="2" name="Title 1">
            <a:extLst>
              <a:ext uri="{FF2B5EF4-FFF2-40B4-BE49-F238E27FC236}">
                <a16:creationId xmlns:a16="http://schemas.microsoft.com/office/drawing/2014/main" id="{3F0A9B92-C2D0-466A-A680-A35832C452B3}"/>
              </a:ext>
            </a:extLst>
          </p:cNvPr>
          <p:cNvSpPr>
            <a:spLocks noGrp="1"/>
          </p:cNvSpPr>
          <p:nvPr>
            <p:ph type="title" hasCustomPrompt="1"/>
          </p:nvPr>
        </p:nvSpPr>
        <p:spPr>
          <a:xfrm>
            <a:off x="1333499" y="1020445"/>
            <a:ext cx="3171825" cy="1325563"/>
          </a:xfrm>
        </p:spPr>
        <p:txBody>
          <a:bodyPr anchor="b">
            <a:normAutofit/>
          </a:bodyPr>
          <a:lstStyle>
            <a:lvl1pPr>
              <a:defRPr sz="2800" spc="150" baseline="0">
                <a:solidFill>
                  <a:schemeClr val="tx1">
                    <a:lumMod val="75000"/>
                    <a:lumOff val="25000"/>
                  </a:schemeClr>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2DA41CE6-5A88-4C5C-B2A4-6A5D2153B16F}"/>
              </a:ext>
            </a:extLst>
          </p:cNvPr>
          <p:cNvSpPr>
            <a:spLocks noGrp="1"/>
          </p:cNvSpPr>
          <p:nvPr>
            <p:ph idx="1"/>
          </p:nvPr>
        </p:nvSpPr>
        <p:spPr>
          <a:xfrm>
            <a:off x="1333499" y="2924175"/>
            <a:ext cx="3171825" cy="2519363"/>
          </a:xfrm>
        </p:spPr>
        <p:txBody>
          <a:bodyPr>
            <a:normAutofit/>
          </a:bodyPr>
          <a:lstStyle>
            <a:lvl1pPr marL="0" indent="0">
              <a:lnSpc>
                <a:spcPct val="120000"/>
              </a:lnSpc>
              <a:spcBef>
                <a:spcPts val="1000"/>
              </a:spcBef>
              <a:buNone/>
              <a:defRPr sz="1400">
                <a:solidFill>
                  <a:schemeClr val="tx1">
                    <a:lumMod val="75000"/>
                    <a:lumOff val="25000"/>
                  </a:schemeClr>
                </a:solidFill>
              </a:defRPr>
            </a:lvl1pPr>
            <a:lvl2pPr marL="457200" indent="0">
              <a:lnSpc>
                <a:spcPct val="120000"/>
              </a:lnSpc>
              <a:spcBef>
                <a:spcPts val="1000"/>
              </a:spcBef>
              <a:buNone/>
              <a:defRPr sz="1400">
                <a:solidFill>
                  <a:schemeClr val="tx1">
                    <a:lumMod val="75000"/>
                    <a:lumOff val="25000"/>
                  </a:schemeClr>
                </a:solidFill>
              </a:defRPr>
            </a:lvl2pPr>
            <a:lvl3pPr marL="914400" indent="0">
              <a:lnSpc>
                <a:spcPct val="120000"/>
              </a:lnSpc>
              <a:spcBef>
                <a:spcPts val="1000"/>
              </a:spcBef>
              <a:buNone/>
              <a:defRPr sz="1400">
                <a:solidFill>
                  <a:schemeClr val="tx1">
                    <a:lumMod val="75000"/>
                    <a:lumOff val="25000"/>
                  </a:schemeClr>
                </a:solidFill>
              </a:defRPr>
            </a:lvl3pPr>
            <a:lvl4pPr marL="1371600" indent="0">
              <a:lnSpc>
                <a:spcPct val="120000"/>
              </a:lnSpc>
              <a:spcBef>
                <a:spcPts val="1000"/>
              </a:spcBef>
              <a:buNone/>
              <a:defRPr sz="1400">
                <a:solidFill>
                  <a:schemeClr val="tx1">
                    <a:lumMod val="75000"/>
                    <a:lumOff val="25000"/>
                  </a:schemeClr>
                </a:solidFill>
              </a:defRPr>
            </a:lvl4pPr>
            <a:lvl5pPr marL="1828800" indent="0">
              <a:lnSpc>
                <a:spcPct val="120000"/>
              </a:lnSpc>
              <a:spcBef>
                <a:spcPts val="1000"/>
              </a:spcBef>
              <a:buNone/>
              <a:defRPr sz="140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9F5093-3C53-4152-B8FE-0522E0795269}"/>
              </a:ext>
            </a:extLst>
          </p:cNvPr>
          <p:cNvSpPr>
            <a:spLocks noGrp="1"/>
          </p:cNvSpPr>
          <p:nvPr>
            <p:ph type="dt" sz="half" idx="10"/>
          </p:nvPr>
        </p:nvSpPr>
        <p:spPr>
          <a:xfrm>
            <a:off x="1333500" y="6356350"/>
            <a:ext cx="985157" cy="365125"/>
          </a:xfrm>
        </p:spPr>
        <p:txBody>
          <a:bodyPr/>
          <a:lstStyle>
            <a:lvl1pPr>
              <a:defRPr sz="900"/>
            </a:lvl1pPr>
          </a:lstStyle>
          <a:p>
            <a:r>
              <a:rPr lang="en-US"/>
              <a:t>2021</a:t>
            </a:r>
            <a:endParaRPr lang="en-US" dirty="0"/>
          </a:p>
        </p:txBody>
      </p:sp>
      <p:sp>
        <p:nvSpPr>
          <p:cNvPr id="5" name="Footer Placeholder 4">
            <a:extLst>
              <a:ext uri="{FF2B5EF4-FFF2-40B4-BE49-F238E27FC236}">
                <a16:creationId xmlns:a16="http://schemas.microsoft.com/office/drawing/2014/main" id="{7727F11D-8AF8-44D6-A48B-D8C7779B8B08}"/>
              </a:ext>
            </a:extLst>
          </p:cNvPr>
          <p:cNvSpPr>
            <a:spLocks noGrp="1"/>
          </p:cNvSpPr>
          <p:nvPr>
            <p:ph type="ftr" sz="quarter" idx="11"/>
          </p:nvPr>
        </p:nvSpPr>
        <p:spPr>
          <a:xfrm>
            <a:off x="2669886" y="6356349"/>
            <a:ext cx="2482842" cy="365125"/>
          </a:xfrm>
        </p:spPr>
        <p:txBody>
          <a:bodyPr/>
          <a:lstStyle>
            <a:lvl1pPr>
              <a:defRPr sz="900"/>
            </a:lvl1pPr>
          </a:lstStyle>
          <a:p>
            <a:r>
              <a:rPr lang="en-US"/>
              <a:t>BOOK-IT</a:t>
            </a:r>
            <a:endParaRPr lang="en-US" dirty="0"/>
          </a:p>
        </p:txBody>
      </p:sp>
      <p:sp>
        <p:nvSpPr>
          <p:cNvPr id="6" name="Slide Number Placeholder 5">
            <a:extLst>
              <a:ext uri="{FF2B5EF4-FFF2-40B4-BE49-F238E27FC236}">
                <a16:creationId xmlns:a16="http://schemas.microsoft.com/office/drawing/2014/main" id="{658C0879-6B0F-4AF6-A997-EC61DA8964AE}"/>
              </a:ext>
            </a:extLst>
          </p:cNvPr>
          <p:cNvSpPr>
            <a:spLocks noGrp="1"/>
          </p:cNvSpPr>
          <p:nvPr>
            <p:ph type="sldNum" sz="quarter" idx="12"/>
          </p:nvPr>
        </p:nvSpPr>
        <p:spPr>
          <a:xfrm>
            <a:off x="5536305" y="6356350"/>
            <a:ext cx="987552"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26312703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meline">
    <p:spTree>
      <p:nvGrpSpPr>
        <p:cNvPr id="1" name=""/>
        <p:cNvGrpSpPr/>
        <p:nvPr/>
      </p:nvGrpSpPr>
      <p:grpSpPr>
        <a:xfrm>
          <a:off x="0" y="0"/>
          <a:ext cx="0" cy="0"/>
          <a:chOff x="0" y="0"/>
          <a:chExt cx="0" cy="0"/>
        </a:xfrm>
      </p:grpSpPr>
      <p:sp>
        <p:nvSpPr>
          <p:cNvPr id="12" name="Graphic 10">
            <a:extLst>
              <a:ext uri="{FF2B5EF4-FFF2-40B4-BE49-F238E27FC236}">
                <a16:creationId xmlns:a16="http://schemas.microsoft.com/office/drawing/2014/main" id="{9D2AF524-D4B4-4A3A-9CE4-EDAFE1D5A37B}"/>
              </a:ext>
              <a:ext uri="{C183D7F6-B498-43B3-948B-1728B52AA6E4}">
                <adec:decorative xmlns:adec="http://schemas.microsoft.com/office/drawing/2017/decorative" val="1"/>
              </a:ext>
            </a:extLst>
          </p:cNvPr>
          <p:cNvSpPr/>
          <p:nvPr/>
        </p:nvSpPr>
        <p:spPr>
          <a:xfrm>
            <a:off x="2113884" y="0"/>
            <a:ext cx="10078116" cy="6858000"/>
          </a:xfrm>
          <a:custGeom>
            <a:avLst/>
            <a:gdLst>
              <a:gd name="connsiteX0" fmla="*/ 3793236 w 10078116"/>
              <a:gd name="connsiteY0" fmla="*/ 6858000 h 6858000"/>
              <a:gd name="connsiteX1" fmla="*/ 0 w 10078116"/>
              <a:gd name="connsiteY1" fmla="*/ 0 h 6858000"/>
              <a:gd name="connsiteX2" fmla="*/ 10078116 w 10078116"/>
              <a:gd name="connsiteY2" fmla="*/ 0 h 6858000"/>
              <a:gd name="connsiteX3" fmla="*/ 10078116 w 1007811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078116" h="6858000">
                <a:moveTo>
                  <a:pt x="3793236" y="6858000"/>
                </a:moveTo>
                <a:lnTo>
                  <a:pt x="0" y="0"/>
                </a:lnTo>
                <a:lnTo>
                  <a:pt x="10078116" y="0"/>
                </a:lnTo>
                <a:lnTo>
                  <a:pt x="10078116" y="6858000"/>
                </a:lnTo>
                <a:close/>
              </a:path>
            </a:pathLst>
          </a:custGeom>
          <a:solidFill>
            <a:schemeClr val="accent1"/>
          </a:solidFill>
          <a:ln w="9525"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6E3987A5-99A6-4B33-BAAF-53159635382E}"/>
              </a:ext>
            </a:extLst>
          </p:cNvPr>
          <p:cNvSpPr>
            <a:spLocks noGrp="1"/>
          </p:cNvSpPr>
          <p:nvPr>
            <p:ph type="title" hasCustomPrompt="1"/>
          </p:nvPr>
        </p:nvSpPr>
        <p:spPr>
          <a:xfrm>
            <a:off x="838200" y="5509419"/>
            <a:ext cx="4082142" cy="585788"/>
          </a:xfrm>
        </p:spPr>
        <p:txBody>
          <a:bodyPr>
            <a:normAutofit/>
          </a:bodyPr>
          <a:lstStyle>
            <a:lvl1pPr>
              <a:defRPr lang="en-US" sz="2800" kern="1200" cap="all" spc="150" baseline="0" dirty="0">
                <a:solidFill>
                  <a:schemeClr val="tx1">
                    <a:lumMod val="75000"/>
                    <a:lumOff val="25000"/>
                  </a:schemeClr>
                </a:solidFill>
                <a:latin typeface="+mj-lt"/>
                <a:ea typeface="+mj-ea"/>
                <a:cs typeface="+mj-cs"/>
              </a:defRPr>
            </a:lvl1pPr>
          </a:lstStyle>
          <a:p>
            <a:r>
              <a:rPr lang="en-US"/>
              <a:t>CLICK TO EDIT TITLE</a:t>
            </a:r>
          </a:p>
        </p:txBody>
      </p:sp>
      <p:sp>
        <p:nvSpPr>
          <p:cNvPr id="16" name="Text Placeholder 15">
            <a:extLst>
              <a:ext uri="{FF2B5EF4-FFF2-40B4-BE49-F238E27FC236}">
                <a16:creationId xmlns:a16="http://schemas.microsoft.com/office/drawing/2014/main" id="{3BABF6CA-407C-4BF0-8234-1321A676E756}"/>
              </a:ext>
            </a:extLst>
          </p:cNvPr>
          <p:cNvSpPr>
            <a:spLocks noGrp="1"/>
          </p:cNvSpPr>
          <p:nvPr>
            <p:ph type="body" sz="quarter" idx="13" hasCustomPrompt="1"/>
          </p:nvPr>
        </p:nvSpPr>
        <p:spPr>
          <a:xfrm>
            <a:off x="148318" y="1481138"/>
            <a:ext cx="2141764" cy="514350"/>
          </a:xfrm>
        </p:spPr>
        <p:txBody>
          <a:bodyPr anchor="ctr">
            <a:noAutofit/>
          </a:bodyPr>
          <a:lstStyle>
            <a:lvl1pPr marL="0" indent="0" algn="r">
              <a:buNone/>
              <a:defRPr sz="1600" cap="all" spc="150" baseline="0">
                <a:solidFill>
                  <a:schemeClr val="tx1">
                    <a:lumMod val="75000"/>
                    <a:lumOff val="25000"/>
                  </a:schemeClr>
                </a:solidFill>
              </a:defRPr>
            </a:lvl1pPr>
          </a:lstStyle>
          <a:p>
            <a:pPr lvl="0"/>
            <a:r>
              <a:rPr lang="en-US" dirty="0"/>
              <a:t>CLICK TO EDIT MASTER TEXT STYLES</a:t>
            </a:r>
          </a:p>
        </p:txBody>
      </p:sp>
      <p:sp>
        <p:nvSpPr>
          <p:cNvPr id="17" name="Text Placeholder 15">
            <a:extLst>
              <a:ext uri="{FF2B5EF4-FFF2-40B4-BE49-F238E27FC236}">
                <a16:creationId xmlns:a16="http://schemas.microsoft.com/office/drawing/2014/main" id="{76D8129B-5B68-421C-968C-3663C86EFC7C}"/>
              </a:ext>
            </a:extLst>
          </p:cNvPr>
          <p:cNvSpPr>
            <a:spLocks noGrp="1"/>
          </p:cNvSpPr>
          <p:nvPr>
            <p:ph type="body" sz="quarter" idx="14" hasCustomPrompt="1"/>
          </p:nvPr>
        </p:nvSpPr>
        <p:spPr>
          <a:xfrm>
            <a:off x="714375" y="2557463"/>
            <a:ext cx="2141764" cy="514350"/>
          </a:xfrm>
        </p:spPr>
        <p:txBody>
          <a:bodyPr anchor="ctr">
            <a:noAutofit/>
          </a:bodyPr>
          <a:lstStyle>
            <a:lvl1pPr marL="0" indent="0" algn="r">
              <a:buNone/>
              <a:defRPr sz="1600" cap="all" spc="150" baseline="0">
                <a:solidFill>
                  <a:schemeClr val="tx1">
                    <a:lumMod val="75000"/>
                    <a:lumOff val="25000"/>
                  </a:schemeClr>
                </a:solidFill>
              </a:defRPr>
            </a:lvl1pPr>
          </a:lstStyle>
          <a:p>
            <a:pPr lvl="0"/>
            <a:r>
              <a:rPr lang="en-US"/>
              <a:t>CLICK TO EDIT MASTER TEXT STYLES</a:t>
            </a:r>
          </a:p>
        </p:txBody>
      </p:sp>
      <p:sp>
        <p:nvSpPr>
          <p:cNvPr id="18" name="Text Placeholder 15">
            <a:extLst>
              <a:ext uri="{FF2B5EF4-FFF2-40B4-BE49-F238E27FC236}">
                <a16:creationId xmlns:a16="http://schemas.microsoft.com/office/drawing/2014/main" id="{6C741DCA-8EBD-44F5-9D38-E938A628ADCD}"/>
              </a:ext>
            </a:extLst>
          </p:cNvPr>
          <p:cNvSpPr>
            <a:spLocks noGrp="1"/>
          </p:cNvSpPr>
          <p:nvPr>
            <p:ph type="body" sz="quarter" idx="15" hasCustomPrompt="1"/>
          </p:nvPr>
        </p:nvSpPr>
        <p:spPr>
          <a:xfrm>
            <a:off x="1320800" y="3633788"/>
            <a:ext cx="2141764" cy="514350"/>
          </a:xfrm>
        </p:spPr>
        <p:txBody>
          <a:bodyPr anchor="ctr">
            <a:noAutofit/>
          </a:bodyPr>
          <a:lstStyle>
            <a:lvl1pPr marL="0" indent="0" algn="r">
              <a:buNone/>
              <a:defRPr sz="1600" cap="all" spc="150" baseline="0">
                <a:solidFill>
                  <a:schemeClr val="tx1">
                    <a:lumMod val="75000"/>
                    <a:lumOff val="25000"/>
                  </a:schemeClr>
                </a:solidFill>
              </a:defRPr>
            </a:lvl1pPr>
          </a:lstStyle>
          <a:p>
            <a:pPr lvl="0"/>
            <a:r>
              <a:rPr lang="en-US"/>
              <a:t>CLICK TO EDIT MASTER TEXT STYLES</a:t>
            </a:r>
          </a:p>
        </p:txBody>
      </p:sp>
      <p:sp>
        <p:nvSpPr>
          <p:cNvPr id="19" name="Text Placeholder 15">
            <a:extLst>
              <a:ext uri="{FF2B5EF4-FFF2-40B4-BE49-F238E27FC236}">
                <a16:creationId xmlns:a16="http://schemas.microsoft.com/office/drawing/2014/main" id="{5C43C6B1-A1BD-4A90-8B4B-F361C1BEDD26}"/>
              </a:ext>
            </a:extLst>
          </p:cNvPr>
          <p:cNvSpPr>
            <a:spLocks noGrp="1"/>
          </p:cNvSpPr>
          <p:nvPr>
            <p:ph type="body" sz="quarter" idx="16" hasCustomPrompt="1"/>
          </p:nvPr>
        </p:nvSpPr>
        <p:spPr>
          <a:xfrm>
            <a:off x="1905000" y="4710114"/>
            <a:ext cx="2141764" cy="514350"/>
          </a:xfrm>
        </p:spPr>
        <p:txBody>
          <a:bodyPr anchor="ctr">
            <a:noAutofit/>
          </a:bodyPr>
          <a:lstStyle>
            <a:lvl1pPr marL="0" indent="0" algn="r">
              <a:buNone/>
              <a:defRPr sz="1600" cap="all" spc="150" baseline="0">
                <a:solidFill>
                  <a:schemeClr val="tx1">
                    <a:lumMod val="75000"/>
                    <a:lumOff val="25000"/>
                  </a:schemeClr>
                </a:solidFill>
              </a:defRPr>
            </a:lvl1pPr>
          </a:lstStyle>
          <a:p>
            <a:pPr lvl="0"/>
            <a:r>
              <a:rPr lang="en-US"/>
              <a:t>CLICK TO EDIT MASTER TEXT STYLES</a:t>
            </a:r>
          </a:p>
        </p:txBody>
      </p:sp>
      <p:sp>
        <p:nvSpPr>
          <p:cNvPr id="34" name="Text Placeholder 15">
            <a:extLst>
              <a:ext uri="{FF2B5EF4-FFF2-40B4-BE49-F238E27FC236}">
                <a16:creationId xmlns:a16="http://schemas.microsoft.com/office/drawing/2014/main" id="{0C66E1BD-33F0-4B94-BF94-CD4698F85C3D}"/>
              </a:ext>
            </a:extLst>
          </p:cNvPr>
          <p:cNvSpPr>
            <a:spLocks noGrp="1"/>
          </p:cNvSpPr>
          <p:nvPr>
            <p:ph type="body" sz="quarter" idx="17" hasCustomPrompt="1"/>
          </p:nvPr>
        </p:nvSpPr>
        <p:spPr>
          <a:xfrm>
            <a:off x="4401535" y="1594478"/>
            <a:ext cx="5539095" cy="1010842"/>
          </a:xfrm>
        </p:spPr>
        <p:txBody>
          <a:bodyPr anchor="t">
            <a:normAutofit/>
          </a:bodyPr>
          <a:lstStyle>
            <a:lvl1pPr marL="0" indent="0" algn="l">
              <a:lnSpc>
                <a:spcPct val="100000"/>
              </a:lnSpc>
              <a:buNone/>
              <a:defRPr sz="1400" spc="50" baseline="0">
                <a:solidFill>
                  <a:schemeClr val="tx1">
                    <a:lumMod val="75000"/>
                    <a:lumOff val="25000"/>
                  </a:schemeClr>
                </a:solidFill>
              </a:defRPr>
            </a:lvl1pPr>
          </a:lstStyle>
          <a:p>
            <a:pPr lvl="0"/>
            <a:r>
              <a:rPr lang="en-US"/>
              <a:t>Click to edit master text style</a:t>
            </a:r>
          </a:p>
        </p:txBody>
      </p:sp>
      <p:sp>
        <p:nvSpPr>
          <p:cNvPr id="35" name="Text Placeholder 15">
            <a:extLst>
              <a:ext uri="{FF2B5EF4-FFF2-40B4-BE49-F238E27FC236}">
                <a16:creationId xmlns:a16="http://schemas.microsoft.com/office/drawing/2014/main" id="{2D4661B1-6559-407A-9AEC-A46A0570AE8F}"/>
              </a:ext>
            </a:extLst>
          </p:cNvPr>
          <p:cNvSpPr>
            <a:spLocks noGrp="1"/>
          </p:cNvSpPr>
          <p:nvPr>
            <p:ph type="body" sz="quarter" idx="18" hasCustomPrompt="1"/>
          </p:nvPr>
        </p:nvSpPr>
        <p:spPr>
          <a:xfrm>
            <a:off x="4986028" y="2682564"/>
            <a:ext cx="5539095" cy="1010842"/>
          </a:xfrm>
        </p:spPr>
        <p:txBody>
          <a:bodyPr anchor="t">
            <a:normAutofit/>
          </a:bodyPr>
          <a:lstStyle>
            <a:lvl1pPr marL="0" indent="0" algn="l">
              <a:lnSpc>
                <a:spcPct val="100000"/>
              </a:lnSpc>
              <a:buNone/>
              <a:defRPr sz="1400" spc="50" baseline="0">
                <a:solidFill>
                  <a:schemeClr val="tx1">
                    <a:lumMod val="75000"/>
                    <a:lumOff val="25000"/>
                  </a:schemeClr>
                </a:solidFill>
              </a:defRPr>
            </a:lvl1pPr>
          </a:lstStyle>
          <a:p>
            <a:pPr lvl="0"/>
            <a:r>
              <a:rPr lang="en-US"/>
              <a:t>Click to edit master text style</a:t>
            </a:r>
          </a:p>
        </p:txBody>
      </p:sp>
      <p:sp>
        <p:nvSpPr>
          <p:cNvPr id="36" name="Text Placeholder 15">
            <a:extLst>
              <a:ext uri="{FF2B5EF4-FFF2-40B4-BE49-F238E27FC236}">
                <a16:creationId xmlns:a16="http://schemas.microsoft.com/office/drawing/2014/main" id="{DCC983F7-6A25-42C0-811C-EA32138C5B80}"/>
              </a:ext>
            </a:extLst>
          </p:cNvPr>
          <p:cNvSpPr>
            <a:spLocks noGrp="1"/>
          </p:cNvSpPr>
          <p:nvPr>
            <p:ph type="body" sz="quarter" idx="19" hasCustomPrompt="1"/>
          </p:nvPr>
        </p:nvSpPr>
        <p:spPr>
          <a:xfrm>
            <a:off x="5576937" y="3755394"/>
            <a:ext cx="5539095" cy="1010842"/>
          </a:xfrm>
        </p:spPr>
        <p:txBody>
          <a:bodyPr anchor="t">
            <a:normAutofit/>
          </a:bodyPr>
          <a:lstStyle>
            <a:lvl1pPr marL="0" indent="0" algn="l">
              <a:lnSpc>
                <a:spcPct val="100000"/>
              </a:lnSpc>
              <a:buNone/>
              <a:defRPr sz="1400" spc="50" baseline="0">
                <a:solidFill>
                  <a:schemeClr val="tx1">
                    <a:lumMod val="75000"/>
                    <a:lumOff val="25000"/>
                  </a:schemeClr>
                </a:solidFill>
              </a:defRPr>
            </a:lvl1pPr>
          </a:lstStyle>
          <a:p>
            <a:pPr lvl="0"/>
            <a:r>
              <a:rPr lang="en-US"/>
              <a:t>Click to edit master text style</a:t>
            </a:r>
          </a:p>
        </p:txBody>
      </p:sp>
      <p:sp>
        <p:nvSpPr>
          <p:cNvPr id="37" name="Text Placeholder 15">
            <a:extLst>
              <a:ext uri="{FF2B5EF4-FFF2-40B4-BE49-F238E27FC236}">
                <a16:creationId xmlns:a16="http://schemas.microsoft.com/office/drawing/2014/main" id="{E83DA0EB-27DD-416A-8DA5-4AFDC8587E5C}"/>
              </a:ext>
            </a:extLst>
          </p:cNvPr>
          <p:cNvSpPr>
            <a:spLocks noGrp="1"/>
          </p:cNvSpPr>
          <p:nvPr>
            <p:ph type="body" sz="quarter" idx="20" hasCustomPrompt="1"/>
          </p:nvPr>
        </p:nvSpPr>
        <p:spPr>
          <a:xfrm>
            <a:off x="6175279" y="4824430"/>
            <a:ext cx="5539095" cy="1010842"/>
          </a:xfrm>
        </p:spPr>
        <p:txBody>
          <a:bodyPr anchor="t">
            <a:normAutofit/>
          </a:bodyPr>
          <a:lstStyle>
            <a:lvl1pPr marL="0" indent="0" algn="l">
              <a:lnSpc>
                <a:spcPct val="100000"/>
              </a:lnSpc>
              <a:buNone/>
              <a:defRPr sz="1400" spc="50" baseline="0">
                <a:solidFill>
                  <a:schemeClr val="tx1">
                    <a:lumMod val="75000"/>
                    <a:lumOff val="25000"/>
                  </a:schemeClr>
                </a:solidFill>
              </a:defRPr>
            </a:lvl1pPr>
          </a:lstStyle>
          <a:p>
            <a:pPr lvl="0"/>
            <a:r>
              <a:rPr lang="en-US"/>
              <a:t>Click to edit master text style</a:t>
            </a:r>
          </a:p>
        </p:txBody>
      </p:sp>
      <p:cxnSp>
        <p:nvCxnSpPr>
          <p:cNvPr id="3" name="Straight Connector 2">
            <a:extLst>
              <a:ext uri="{FF2B5EF4-FFF2-40B4-BE49-F238E27FC236}">
                <a16:creationId xmlns:a16="http://schemas.microsoft.com/office/drawing/2014/main" id="{D3795F91-C721-4363-956D-756673AE7957}"/>
              </a:ext>
              <a:ext uri="{C183D7F6-B498-43B3-948B-1728B52AA6E4}">
                <adec:decorative xmlns:adec="http://schemas.microsoft.com/office/drawing/2017/decorative" val="1"/>
              </a:ext>
            </a:extLst>
          </p:cNvPr>
          <p:cNvCxnSpPr>
            <a:cxnSpLocks/>
          </p:cNvCxnSpPr>
          <p:nvPr/>
        </p:nvCxnSpPr>
        <p:spPr>
          <a:xfrm>
            <a:off x="4353515" y="5023933"/>
            <a:ext cx="1513211" cy="0"/>
          </a:xfrm>
          <a:prstGeom prst="line">
            <a:avLst/>
          </a:prstGeom>
          <a:ln w="6350">
            <a:solidFill>
              <a:schemeClr val="accent1">
                <a:lumMod val="75000"/>
              </a:schemeClr>
            </a:solidFill>
          </a:ln>
        </p:spPr>
        <p:style>
          <a:lnRef idx="1">
            <a:schemeClr val="accent5"/>
          </a:lnRef>
          <a:fillRef idx="0">
            <a:schemeClr val="accent5"/>
          </a:fillRef>
          <a:effectRef idx="0">
            <a:schemeClr val="accent5"/>
          </a:effectRef>
          <a:fontRef idx="minor">
            <a:schemeClr val="tx1"/>
          </a:fontRef>
        </p:style>
      </p:cxnSp>
      <p:cxnSp>
        <p:nvCxnSpPr>
          <p:cNvPr id="4" name="Straight Connector 3">
            <a:extLst>
              <a:ext uri="{FF2B5EF4-FFF2-40B4-BE49-F238E27FC236}">
                <a16:creationId xmlns:a16="http://schemas.microsoft.com/office/drawing/2014/main" id="{8AC14461-E27D-413D-B31A-47B74646AF25}"/>
              </a:ext>
              <a:ext uri="{C183D7F6-B498-43B3-948B-1728B52AA6E4}">
                <adec:decorative xmlns:adec="http://schemas.microsoft.com/office/drawing/2017/decorative" val="1"/>
              </a:ext>
            </a:extLst>
          </p:cNvPr>
          <p:cNvCxnSpPr>
            <a:cxnSpLocks/>
          </p:cNvCxnSpPr>
          <p:nvPr/>
        </p:nvCxnSpPr>
        <p:spPr>
          <a:xfrm>
            <a:off x="3759917" y="3948451"/>
            <a:ext cx="1513211" cy="0"/>
          </a:xfrm>
          <a:prstGeom prst="line">
            <a:avLst/>
          </a:prstGeom>
          <a:ln w="6350">
            <a:solidFill>
              <a:schemeClr val="accent1">
                <a:lumMod val="75000"/>
              </a:schemeClr>
            </a:solidFill>
          </a:ln>
        </p:spPr>
        <p:style>
          <a:lnRef idx="1">
            <a:schemeClr val="accent5"/>
          </a:lnRef>
          <a:fillRef idx="0">
            <a:schemeClr val="accent5"/>
          </a:fillRef>
          <a:effectRef idx="0">
            <a:schemeClr val="accent5"/>
          </a:effectRef>
          <a:fontRef idx="minor">
            <a:schemeClr val="tx1"/>
          </a:fontRef>
        </p:style>
      </p:cxnSp>
      <p:cxnSp>
        <p:nvCxnSpPr>
          <p:cNvPr id="8" name="Straight Connector 7">
            <a:extLst>
              <a:ext uri="{FF2B5EF4-FFF2-40B4-BE49-F238E27FC236}">
                <a16:creationId xmlns:a16="http://schemas.microsoft.com/office/drawing/2014/main" id="{4D6AEA4C-7710-4829-BA87-8DD77F15932C}"/>
              </a:ext>
              <a:ext uri="{C183D7F6-B498-43B3-948B-1728B52AA6E4}">
                <adec:decorative xmlns:adec="http://schemas.microsoft.com/office/drawing/2017/decorative" val="1"/>
              </a:ext>
            </a:extLst>
          </p:cNvPr>
          <p:cNvCxnSpPr>
            <a:cxnSpLocks/>
          </p:cNvCxnSpPr>
          <p:nvPr/>
        </p:nvCxnSpPr>
        <p:spPr>
          <a:xfrm>
            <a:off x="3173453" y="2872686"/>
            <a:ext cx="1513211" cy="0"/>
          </a:xfrm>
          <a:prstGeom prst="line">
            <a:avLst/>
          </a:prstGeom>
          <a:ln w="6350">
            <a:solidFill>
              <a:schemeClr val="accent1">
                <a:lumMod val="75000"/>
              </a:schemeClr>
            </a:solidFill>
          </a:ln>
        </p:spPr>
        <p:style>
          <a:lnRef idx="1">
            <a:schemeClr val="accent5"/>
          </a:lnRef>
          <a:fillRef idx="0">
            <a:schemeClr val="accent5"/>
          </a:fillRef>
          <a:effectRef idx="0">
            <a:schemeClr val="accent5"/>
          </a:effectRef>
          <a:fontRef idx="minor">
            <a:schemeClr val="tx1"/>
          </a:fontRef>
        </p:style>
      </p:cxnSp>
      <p:cxnSp>
        <p:nvCxnSpPr>
          <p:cNvPr id="9" name="Straight Connector 8">
            <a:extLst>
              <a:ext uri="{FF2B5EF4-FFF2-40B4-BE49-F238E27FC236}">
                <a16:creationId xmlns:a16="http://schemas.microsoft.com/office/drawing/2014/main" id="{E9BD473E-6203-491C-87AC-54AC0AB23333}"/>
              </a:ext>
              <a:ext uri="{C183D7F6-B498-43B3-948B-1728B52AA6E4}">
                <adec:decorative xmlns:adec="http://schemas.microsoft.com/office/drawing/2017/decorative" val="1"/>
              </a:ext>
            </a:extLst>
          </p:cNvPr>
          <p:cNvCxnSpPr>
            <a:cxnSpLocks/>
          </p:cNvCxnSpPr>
          <p:nvPr/>
        </p:nvCxnSpPr>
        <p:spPr>
          <a:xfrm>
            <a:off x="2586263" y="1796083"/>
            <a:ext cx="1513211" cy="0"/>
          </a:xfrm>
          <a:prstGeom prst="line">
            <a:avLst/>
          </a:prstGeom>
          <a:ln w="6350">
            <a:solidFill>
              <a:schemeClr val="accent1">
                <a:lumMod val="75000"/>
              </a:schemeClr>
            </a:solidFill>
          </a:ln>
        </p:spPr>
        <p:style>
          <a:lnRef idx="1">
            <a:schemeClr val="accent5"/>
          </a:lnRef>
          <a:fillRef idx="0">
            <a:schemeClr val="accent5"/>
          </a:fillRef>
          <a:effectRef idx="0">
            <a:schemeClr val="accent5"/>
          </a:effectRef>
          <a:fontRef idx="minor">
            <a:schemeClr val="tx1"/>
          </a:fontRef>
        </p:style>
      </p:cxnSp>
      <p:sp>
        <p:nvSpPr>
          <p:cNvPr id="5" name="Date Placeholder 4">
            <a:extLst>
              <a:ext uri="{FF2B5EF4-FFF2-40B4-BE49-F238E27FC236}">
                <a16:creationId xmlns:a16="http://schemas.microsoft.com/office/drawing/2014/main" id="{874DC36F-5D3E-439D-80B5-32633FC34434}"/>
              </a:ext>
            </a:extLst>
          </p:cNvPr>
          <p:cNvSpPr>
            <a:spLocks noGrp="1"/>
          </p:cNvSpPr>
          <p:nvPr>
            <p:ph type="dt" sz="half" idx="10"/>
          </p:nvPr>
        </p:nvSpPr>
        <p:spPr/>
        <p:txBody>
          <a:bodyPr/>
          <a:lstStyle>
            <a:lvl1pPr>
              <a:defRPr sz="900">
                <a:solidFill>
                  <a:srgbClr val="898989"/>
                </a:solidFill>
              </a:defRPr>
            </a:lvl1pPr>
          </a:lstStyle>
          <a:p>
            <a:r>
              <a:rPr lang="en-US"/>
              <a:t>2021</a:t>
            </a:r>
            <a:endParaRPr lang="en-US" dirty="0"/>
          </a:p>
        </p:txBody>
      </p:sp>
      <p:sp>
        <p:nvSpPr>
          <p:cNvPr id="6" name="Footer Placeholder 5">
            <a:extLst>
              <a:ext uri="{FF2B5EF4-FFF2-40B4-BE49-F238E27FC236}">
                <a16:creationId xmlns:a16="http://schemas.microsoft.com/office/drawing/2014/main" id="{6C710A8A-CEC9-4787-A745-C28DD965F7DD}"/>
              </a:ext>
            </a:extLst>
          </p:cNvPr>
          <p:cNvSpPr>
            <a:spLocks noGrp="1"/>
          </p:cNvSpPr>
          <p:nvPr>
            <p:ph type="ftr" sz="quarter" idx="11"/>
          </p:nvPr>
        </p:nvSpPr>
        <p:spPr>
          <a:xfrm>
            <a:off x="6155823" y="6356350"/>
            <a:ext cx="1808712" cy="365125"/>
          </a:xfrm>
        </p:spPr>
        <p:txBody>
          <a:bodyPr/>
          <a:lstStyle>
            <a:lvl1pPr algn="l">
              <a:defRPr sz="900"/>
            </a:lvl1pPr>
          </a:lstStyle>
          <a:p>
            <a:r>
              <a:rPr lang="en-US"/>
              <a:t>BOOK-IT</a:t>
            </a:r>
            <a:endParaRPr lang="en-US" dirty="0"/>
          </a:p>
        </p:txBody>
      </p:sp>
      <p:sp>
        <p:nvSpPr>
          <p:cNvPr id="7" name="Slide Number Placeholder 6">
            <a:extLst>
              <a:ext uri="{FF2B5EF4-FFF2-40B4-BE49-F238E27FC236}">
                <a16:creationId xmlns:a16="http://schemas.microsoft.com/office/drawing/2014/main" id="{4162BD04-8F01-472A-9456-4702A2218BB5}"/>
              </a:ext>
            </a:extLst>
          </p:cNvPr>
          <p:cNvSpPr>
            <a:spLocks noGrp="1"/>
          </p:cNvSpPr>
          <p:nvPr>
            <p:ph type="sldNum" sz="quarter" idx="12"/>
          </p:nvPr>
        </p:nvSpPr>
        <p:spPr>
          <a:xfrm>
            <a:off x="10810874" y="6356350"/>
            <a:ext cx="542925"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30528123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3 Column">
    <p:bg>
      <p:bgPr>
        <a:solidFill>
          <a:schemeClr val="accent2"/>
        </a:solidFill>
        <a:effectLst/>
      </p:bgPr>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42ACEF30-0520-40B3-A1F1-F3D2530563D6}"/>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15" name="Text Placeholder 15">
            <a:extLst>
              <a:ext uri="{FF2B5EF4-FFF2-40B4-BE49-F238E27FC236}">
                <a16:creationId xmlns:a16="http://schemas.microsoft.com/office/drawing/2014/main" id="{A1FB681F-A94D-4BF8-8290-0811E98D49D4}"/>
              </a:ext>
            </a:extLst>
          </p:cNvPr>
          <p:cNvSpPr>
            <a:spLocks noGrp="1"/>
          </p:cNvSpPr>
          <p:nvPr>
            <p:ph type="body" sz="quarter" idx="13" hasCustomPrompt="1"/>
          </p:nvPr>
        </p:nvSpPr>
        <p:spPr>
          <a:xfrm>
            <a:off x="1485900" y="2563123"/>
            <a:ext cx="4031945" cy="365125"/>
          </a:xfrm>
        </p:spPr>
        <p:txBody>
          <a:bodyPr>
            <a:normAutofit/>
          </a:bodyPr>
          <a:lstStyle>
            <a:lvl1pPr marL="0" indent="0" algn="ctr">
              <a:buNone/>
              <a:defRPr lang="en-US" sz="2000" kern="1200"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17" name="Text Placeholder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1485664" y="3070348"/>
            <a:ext cx="4031030" cy="1057308"/>
          </a:xfrm>
        </p:spPr>
        <p:txBody>
          <a:bodyPr>
            <a:normAutofit/>
          </a:bodyPr>
          <a:lstStyle>
            <a:lvl1pPr marL="0" indent="0" algn="ctr">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31" name="Text Placeholder 15">
            <a:extLst>
              <a:ext uri="{FF2B5EF4-FFF2-40B4-BE49-F238E27FC236}">
                <a16:creationId xmlns:a16="http://schemas.microsoft.com/office/drawing/2014/main" id="{87DD41A9-B6B3-48D9-A3A6-831B39C9158C}"/>
              </a:ext>
            </a:extLst>
          </p:cNvPr>
          <p:cNvSpPr>
            <a:spLocks noGrp="1"/>
          </p:cNvSpPr>
          <p:nvPr>
            <p:ph type="body" sz="quarter" idx="16" hasCustomPrompt="1"/>
          </p:nvPr>
        </p:nvSpPr>
        <p:spPr>
          <a:xfrm>
            <a:off x="6673004" y="2563123"/>
            <a:ext cx="4031945" cy="365125"/>
          </a:xfrm>
        </p:spPr>
        <p:txBody>
          <a:bodyPr>
            <a:normAutofit/>
          </a:bodyPr>
          <a:lstStyle>
            <a:lvl1pPr marL="0" indent="0" algn="ctr">
              <a:buNone/>
              <a:defRPr lang="en-US" sz="2000" kern="1200" spc="150" baseline="0" dirty="0">
                <a:solidFill>
                  <a:schemeClr val="tx1">
                    <a:lumMod val="75000"/>
                    <a:lumOff val="25000"/>
                  </a:schemeClr>
                </a:solidFill>
                <a:latin typeface="+mj-lt"/>
                <a:ea typeface="+mj-ea"/>
                <a:cs typeface="+mj-cs"/>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ADD SUBTITLE</a:t>
            </a:r>
          </a:p>
        </p:txBody>
      </p:sp>
      <p:sp>
        <p:nvSpPr>
          <p:cNvPr id="32" name="Text Placeholder 18">
            <a:extLst>
              <a:ext uri="{FF2B5EF4-FFF2-40B4-BE49-F238E27FC236}">
                <a16:creationId xmlns:a16="http://schemas.microsoft.com/office/drawing/2014/main" id="{FB791E68-EDF5-4CC2-8774-A27AEF1D25E6}"/>
              </a:ext>
            </a:extLst>
          </p:cNvPr>
          <p:cNvSpPr>
            <a:spLocks noGrp="1"/>
          </p:cNvSpPr>
          <p:nvPr>
            <p:ph type="body" sz="quarter" idx="17" hasCustomPrompt="1"/>
          </p:nvPr>
        </p:nvSpPr>
        <p:spPr>
          <a:xfrm>
            <a:off x="6673143" y="3070348"/>
            <a:ext cx="4031030" cy="1057308"/>
          </a:xfrm>
        </p:spPr>
        <p:txBody>
          <a:bodyPr>
            <a:normAutofit/>
          </a:bodyPr>
          <a:lstStyle>
            <a:lvl1pPr marL="0" indent="0" algn="ctr">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33" name="Text Placeholder 15">
            <a:extLst>
              <a:ext uri="{FF2B5EF4-FFF2-40B4-BE49-F238E27FC236}">
                <a16:creationId xmlns:a16="http://schemas.microsoft.com/office/drawing/2014/main" id="{AA224F82-7E0C-4EBF-97D3-132481DBCDA9}"/>
              </a:ext>
            </a:extLst>
          </p:cNvPr>
          <p:cNvSpPr>
            <a:spLocks noGrp="1"/>
          </p:cNvSpPr>
          <p:nvPr>
            <p:ph type="body" sz="quarter" idx="18" hasCustomPrompt="1"/>
          </p:nvPr>
        </p:nvSpPr>
        <p:spPr>
          <a:xfrm>
            <a:off x="1485899" y="4319431"/>
            <a:ext cx="4031945" cy="365125"/>
          </a:xfrm>
        </p:spPr>
        <p:txBody>
          <a:bodyPr>
            <a:normAutofit/>
          </a:bodyPr>
          <a:lstStyle>
            <a:lvl1pPr marL="0" indent="0" algn="ctr">
              <a:buNone/>
              <a:defRPr lang="en-US" sz="2000" kern="1200" spc="150" baseline="0" dirty="0">
                <a:solidFill>
                  <a:schemeClr val="tx1">
                    <a:lumMod val="75000"/>
                    <a:lumOff val="25000"/>
                  </a:schemeClr>
                </a:solidFill>
                <a:latin typeface="+mj-lt"/>
                <a:ea typeface="+mj-ea"/>
                <a:cs typeface="+mj-cs"/>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ADD SUBTITLE</a:t>
            </a:r>
          </a:p>
        </p:txBody>
      </p:sp>
      <p:sp>
        <p:nvSpPr>
          <p:cNvPr id="34" name="Text Placeholder 18">
            <a:extLst>
              <a:ext uri="{FF2B5EF4-FFF2-40B4-BE49-F238E27FC236}">
                <a16:creationId xmlns:a16="http://schemas.microsoft.com/office/drawing/2014/main" id="{699D24C6-4AFB-4222-8E0C-4D11CD9C0FF7}"/>
              </a:ext>
            </a:extLst>
          </p:cNvPr>
          <p:cNvSpPr>
            <a:spLocks noGrp="1"/>
          </p:cNvSpPr>
          <p:nvPr>
            <p:ph type="body" sz="quarter" idx="19" hasCustomPrompt="1"/>
          </p:nvPr>
        </p:nvSpPr>
        <p:spPr>
          <a:xfrm>
            <a:off x="1486412" y="4826656"/>
            <a:ext cx="4031030" cy="1057308"/>
          </a:xfrm>
        </p:spPr>
        <p:txBody>
          <a:bodyPr>
            <a:normAutofit/>
          </a:bodyPr>
          <a:lstStyle>
            <a:lvl1pPr marL="0" indent="0" algn="ctr">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12" name="Text Placeholder 15">
            <a:extLst>
              <a:ext uri="{FF2B5EF4-FFF2-40B4-BE49-F238E27FC236}">
                <a16:creationId xmlns:a16="http://schemas.microsoft.com/office/drawing/2014/main" id="{3B05E19C-DF33-4515-AC52-F95850810EC1}"/>
              </a:ext>
            </a:extLst>
          </p:cNvPr>
          <p:cNvSpPr>
            <a:spLocks noGrp="1"/>
          </p:cNvSpPr>
          <p:nvPr>
            <p:ph type="body" sz="quarter" idx="23" hasCustomPrompt="1"/>
          </p:nvPr>
        </p:nvSpPr>
        <p:spPr>
          <a:xfrm>
            <a:off x="6672630" y="4319431"/>
            <a:ext cx="4031945" cy="365125"/>
          </a:xfrm>
        </p:spPr>
        <p:txBody>
          <a:bodyPr>
            <a:normAutofit/>
          </a:bodyPr>
          <a:lstStyle>
            <a:lvl1pPr marL="0" indent="0" algn="ctr">
              <a:buNone/>
              <a:defRPr lang="en-US" sz="2000" kern="1200" spc="150" baseline="0" dirty="0">
                <a:solidFill>
                  <a:schemeClr val="tx1">
                    <a:lumMod val="75000"/>
                    <a:lumOff val="25000"/>
                  </a:schemeClr>
                </a:solidFill>
                <a:latin typeface="+mj-lt"/>
                <a:ea typeface="+mj-ea"/>
                <a:cs typeface="+mj-cs"/>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ADD SUBTITLE</a:t>
            </a:r>
          </a:p>
        </p:txBody>
      </p:sp>
      <p:sp>
        <p:nvSpPr>
          <p:cNvPr id="13" name="Text Placeholder 18">
            <a:extLst>
              <a:ext uri="{FF2B5EF4-FFF2-40B4-BE49-F238E27FC236}">
                <a16:creationId xmlns:a16="http://schemas.microsoft.com/office/drawing/2014/main" id="{C0EBC62D-442C-45D3-B66B-C6578FBB3370}"/>
              </a:ext>
            </a:extLst>
          </p:cNvPr>
          <p:cNvSpPr>
            <a:spLocks noGrp="1"/>
          </p:cNvSpPr>
          <p:nvPr>
            <p:ph type="body" sz="quarter" idx="24" hasCustomPrompt="1"/>
          </p:nvPr>
        </p:nvSpPr>
        <p:spPr>
          <a:xfrm>
            <a:off x="6673143" y="4826656"/>
            <a:ext cx="4031030" cy="1057308"/>
          </a:xfrm>
        </p:spPr>
        <p:txBody>
          <a:bodyPr>
            <a:normAutofit/>
          </a:bodyPr>
          <a:lstStyle>
            <a:lvl1pPr marL="0" indent="0" algn="ctr">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3" name="Date Placeholder 2">
            <a:extLst>
              <a:ext uri="{FF2B5EF4-FFF2-40B4-BE49-F238E27FC236}">
                <a16:creationId xmlns:a16="http://schemas.microsoft.com/office/drawing/2014/main" id="{98EC90C5-A811-4E5C-ADD1-A89DB4E94DAA}"/>
              </a:ext>
            </a:extLst>
          </p:cNvPr>
          <p:cNvSpPr>
            <a:spLocks noGrp="1"/>
          </p:cNvSpPr>
          <p:nvPr>
            <p:ph type="dt" sz="half" idx="20"/>
          </p:nvPr>
        </p:nvSpPr>
        <p:spPr/>
        <p:txBody>
          <a:bodyPr/>
          <a:lstStyle/>
          <a:p>
            <a:r>
              <a:rPr lang="en-US"/>
              <a:t>2021</a:t>
            </a:r>
            <a:endParaRPr lang="en-US" dirty="0"/>
          </a:p>
        </p:txBody>
      </p:sp>
      <p:sp>
        <p:nvSpPr>
          <p:cNvPr id="4" name="Footer Placeholder 3">
            <a:extLst>
              <a:ext uri="{FF2B5EF4-FFF2-40B4-BE49-F238E27FC236}">
                <a16:creationId xmlns:a16="http://schemas.microsoft.com/office/drawing/2014/main" id="{3356B621-AE19-45D3-B25F-23256C242DDD}"/>
              </a:ext>
            </a:extLst>
          </p:cNvPr>
          <p:cNvSpPr>
            <a:spLocks noGrp="1"/>
          </p:cNvSpPr>
          <p:nvPr>
            <p:ph type="ftr" sz="quarter" idx="21"/>
          </p:nvPr>
        </p:nvSpPr>
        <p:spPr/>
        <p:txBody>
          <a:bodyPr/>
          <a:lstStyle/>
          <a:p>
            <a:r>
              <a:rPr lang="en-US"/>
              <a:t>BOOK-IT</a:t>
            </a:r>
            <a:endParaRPr lang="en-US" dirty="0"/>
          </a:p>
        </p:txBody>
      </p:sp>
      <p:sp>
        <p:nvSpPr>
          <p:cNvPr id="5" name="Slide Number Placeholder 4">
            <a:extLst>
              <a:ext uri="{FF2B5EF4-FFF2-40B4-BE49-F238E27FC236}">
                <a16:creationId xmlns:a16="http://schemas.microsoft.com/office/drawing/2014/main" id="{158BDCB2-D8C3-4571-8154-76BEA9AE41A8}"/>
              </a:ext>
            </a:extLst>
          </p:cNvPr>
          <p:cNvSpPr>
            <a:spLocks noGrp="1"/>
          </p:cNvSpPr>
          <p:nvPr>
            <p:ph type="sldNum" sz="quarter" idx="22"/>
          </p:nvPr>
        </p:nvSpPr>
        <p:spPr/>
        <p:txBody>
          <a:bodyPr/>
          <a:lstStyle/>
          <a:p>
            <a:fld id="{B5CEABB6-07DC-46E8-9B57-56EC44A396E5}" type="slidenum">
              <a:rPr lang="en-US" smtClean="0"/>
              <a:t>‹#›</a:t>
            </a:fld>
            <a:endParaRPr lang="en-US" dirty="0"/>
          </a:p>
        </p:txBody>
      </p:sp>
      <p:cxnSp>
        <p:nvCxnSpPr>
          <p:cNvPr id="2" name="Straight Connector 1">
            <a:extLst>
              <a:ext uri="{FF2B5EF4-FFF2-40B4-BE49-F238E27FC236}">
                <a16:creationId xmlns:a16="http://schemas.microsoft.com/office/drawing/2014/main" id="{9298DCF7-7DC1-4618-8133-F63847B0AFE2}"/>
              </a:ext>
              <a:ext uri="{C183D7F6-B498-43B3-948B-1728B52AA6E4}">
                <adec:decorative xmlns:adec="http://schemas.microsoft.com/office/drawing/2017/decorative" val="1"/>
              </a:ext>
            </a:extLst>
          </p:cNvPr>
          <p:cNvCxnSpPr>
            <a:cxnSpLocks/>
          </p:cNvCxnSpPr>
          <p:nvPr userDrawn="1"/>
        </p:nvCxnSpPr>
        <p:spPr>
          <a:xfrm>
            <a:off x="8688388" y="0"/>
            <a:ext cx="3503612" cy="2352957"/>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53A6567-233D-4A3B-B52B-DE7E5E35A175}"/>
              </a:ext>
              <a:ext uri="{C183D7F6-B498-43B3-948B-1728B52AA6E4}">
                <adec:decorative xmlns:adec="http://schemas.microsoft.com/office/drawing/2017/decorative" val="1"/>
              </a:ext>
            </a:extLst>
          </p:cNvPr>
          <p:cNvCxnSpPr>
            <a:cxnSpLocks/>
          </p:cNvCxnSpPr>
          <p:nvPr userDrawn="1"/>
        </p:nvCxnSpPr>
        <p:spPr>
          <a:xfrm>
            <a:off x="9720943" y="0"/>
            <a:ext cx="2471057" cy="2699032"/>
          </a:xfrm>
          <a:prstGeom prst="line">
            <a:avLst/>
          </a:prstGeom>
        </p:spPr>
        <p:style>
          <a:lnRef idx="1">
            <a:schemeClr val="accent1"/>
          </a:lnRef>
          <a:fillRef idx="0">
            <a:schemeClr val="accent1"/>
          </a:fillRef>
          <a:effectRef idx="0">
            <a:schemeClr val="accent1"/>
          </a:effectRef>
          <a:fontRef idx="minor">
            <a:schemeClr val="tx1"/>
          </a:fontRef>
        </p:style>
      </p:cxnSp>
      <p:pic>
        <p:nvPicPr>
          <p:cNvPr id="7" name="Graphic 6">
            <a:extLst>
              <a:ext uri="{FF2B5EF4-FFF2-40B4-BE49-F238E27FC236}">
                <a16:creationId xmlns:a16="http://schemas.microsoft.com/office/drawing/2014/main" id="{64D564EB-CA78-42C6-AD76-3C4E7B3AEA8D}"/>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473953"/>
            <a:ext cx="2057400" cy="1647825"/>
          </a:xfrm>
          <a:prstGeom prst="rect">
            <a:avLst/>
          </a:prstGeom>
        </p:spPr>
      </p:pic>
      <p:pic>
        <p:nvPicPr>
          <p:cNvPr id="8" name="Graphic 7">
            <a:extLst>
              <a:ext uri="{FF2B5EF4-FFF2-40B4-BE49-F238E27FC236}">
                <a16:creationId xmlns:a16="http://schemas.microsoft.com/office/drawing/2014/main" id="{1CFFBB3A-BDCF-4878-8D04-E8BB9A050E71}"/>
              </a:ext>
              <a:ext uri="{C183D7F6-B498-43B3-948B-1728B52AA6E4}">
                <adec:decorative xmlns:adec="http://schemas.microsoft.com/office/drawing/2017/decorative" val="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049000" y="5180889"/>
            <a:ext cx="1143000" cy="914400"/>
          </a:xfrm>
          <a:prstGeom prst="rect">
            <a:avLst/>
          </a:prstGeom>
        </p:spPr>
      </p:pic>
    </p:spTree>
    <p:extLst>
      <p:ext uri="{BB962C8B-B14F-4D97-AF65-F5344CB8AC3E}">
        <p14:creationId xmlns:p14="http://schemas.microsoft.com/office/powerpoint/2010/main" val="25014876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2 Column">
    <p:bg>
      <p:bgPr>
        <a:solidFill>
          <a:schemeClr val="bg1"/>
        </a:solidFill>
        <a:effectLst/>
      </p:bgPr>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42ACEF30-0520-40B3-A1F1-F3D2530563D6}"/>
              </a:ext>
            </a:extLst>
          </p:cNvPr>
          <p:cNvSpPr>
            <a:spLocks noGrp="1"/>
          </p:cNvSpPr>
          <p:nvPr>
            <p:ph type="title" hasCustomPrompt="1"/>
          </p:nvPr>
        </p:nvSpPr>
        <p:spPr>
          <a:xfrm>
            <a:off x="1508760" y="4156405"/>
            <a:ext cx="3139440" cy="1325563"/>
          </a:xfrm>
        </p:spPr>
        <p:txBody>
          <a:bodyPr anchor="b">
            <a:normAutofit/>
          </a:bodyPr>
          <a:lstStyle>
            <a:lvl1pPr algn="l">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15" name="Text Placeholder 15">
            <a:extLst>
              <a:ext uri="{FF2B5EF4-FFF2-40B4-BE49-F238E27FC236}">
                <a16:creationId xmlns:a16="http://schemas.microsoft.com/office/drawing/2014/main" id="{A1FB681F-A94D-4BF8-8290-0811E98D49D4}"/>
              </a:ext>
            </a:extLst>
          </p:cNvPr>
          <p:cNvSpPr>
            <a:spLocks noGrp="1"/>
          </p:cNvSpPr>
          <p:nvPr>
            <p:ph type="body" sz="quarter" idx="13" hasCustomPrompt="1"/>
          </p:nvPr>
        </p:nvSpPr>
        <p:spPr>
          <a:xfrm>
            <a:off x="5922254" y="1530635"/>
            <a:ext cx="5433204" cy="365125"/>
          </a:xfrm>
        </p:spPr>
        <p:txBody>
          <a:bodyPr>
            <a:normAutofit/>
          </a:bodyPr>
          <a:lstStyle>
            <a:lvl1pPr marL="0" indent="0">
              <a:buNone/>
              <a:defRPr lang="en-US" sz="2000" kern="1200"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17" name="Text Placeholder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5921828" y="1860060"/>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16" name="Text Placeholder 15">
            <a:extLst>
              <a:ext uri="{FF2B5EF4-FFF2-40B4-BE49-F238E27FC236}">
                <a16:creationId xmlns:a16="http://schemas.microsoft.com/office/drawing/2014/main" id="{07D6A00C-D56B-4E8B-B992-7DA51D3C7261}"/>
              </a:ext>
            </a:extLst>
          </p:cNvPr>
          <p:cNvSpPr>
            <a:spLocks noGrp="1"/>
          </p:cNvSpPr>
          <p:nvPr>
            <p:ph type="body" sz="quarter" idx="23" hasCustomPrompt="1"/>
          </p:nvPr>
        </p:nvSpPr>
        <p:spPr>
          <a:xfrm>
            <a:off x="5922254" y="2630431"/>
            <a:ext cx="5433204" cy="365125"/>
          </a:xfrm>
        </p:spPr>
        <p:txBody>
          <a:bodyPr>
            <a:normAutofit/>
          </a:bodyPr>
          <a:lstStyle>
            <a:lvl1pPr marL="0" indent="0">
              <a:buNone/>
              <a:defRPr lang="en-US" sz="2000" kern="1200"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18" name="Text Placeholder 18">
            <a:extLst>
              <a:ext uri="{FF2B5EF4-FFF2-40B4-BE49-F238E27FC236}">
                <a16:creationId xmlns:a16="http://schemas.microsoft.com/office/drawing/2014/main" id="{DA90DA32-7E6A-4713-BDC9-73910E2A0E68}"/>
              </a:ext>
            </a:extLst>
          </p:cNvPr>
          <p:cNvSpPr>
            <a:spLocks noGrp="1"/>
          </p:cNvSpPr>
          <p:nvPr>
            <p:ph type="body" sz="quarter" idx="24" hasCustomPrompt="1"/>
          </p:nvPr>
        </p:nvSpPr>
        <p:spPr>
          <a:xfrm>
            <a:off x="5921828" y="2959856"/>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19" name="Text Placeholder 15">
            <a:extLst>
              <a:ext uri="{FF2B5EF4-FFF2-40B4-BE49-F238E27FC236}">
                <a16:creationId xmlns:a16="http://schemas.microsoft.com/office/drawing/2014/main" id="{D7E57261-C874-4DFD-AF7D-F9EC50B3BFD0}"/>
              </a:ext>
            </a:extLst>
          </p:cNvPr>
          <p:cNvSpPr>
            <a:spLocks noGrp="1"/>
          </p:cNvSpPr>
          <p:nvPr>
            <p:ph type="body" sz="quarter" idx="25" hasCustomPrompt="1"/>
          </p:nvPr>
        </p:nvSpPr>
        <p:spPr>
          <a:xfrm>
            <a:off x="5922254" y="3730227"/>
            <a:ext cx="5433204" cy="365125"/>
          </a:xfrm>
        </p:spPr>
        <p:txBody>
          <a:bodyPr>
            <a:normAutofit/>
          </a:bodyPr>
          <a:lstStyle>
            <a:lvl1pPr marL="0" indent="0">
              <a:buNone/>
              <a:defRPr lang="en-US" sz="2000" kern="1200"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20" name="Text Placeholder 18">
            <a:extLst>
              <a:ext uri="{FF2B5EF4-FFF2-40B4-BE49-F238E27FC236}">
                <a16:creationId xmlns:a16="http://schemas.microsoft.com/office/drawing/2014/main" id="{843F77CE-098F-4777-8C30-5CEE7954D140}"/>
              </a:ext>
            </a:extLst>
          </p:cNvPr>
          <p:cNvSpPr>
            <a:spLocks noGrp="1"/>
          </p:cNvSpPr>
          <p:nvPr>
            <p:ph type="body" sz="quarter" idx="26" hasCustomPrompt="1"/>
          </p:nvPr>
        </p:nvSpPr>
        <p:spPr>
          <a:xfrm>
            <a:off x="5921828" y="4059652"/>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23" name="Text Placeholder 15">
            <a:extLst>
              <a:ext uri="{FF2B5EF4-FFF2-40B4-BE49-F238E27FC236}">
                <a16:creationId xmlns:a16="http://schemas.microsoft.com/office/drawing/2014/main" id="{4CAE269A-B6AB-42A6-9575-6057FA25A29E}"/>
              </a:ext>
            </a:extLst>
          </p:cNvPr>
          <p:cNvSpPr>
            <a:spLocks noGrp="1"/>
          </p:cNvSpPr>
          <p:nvPr>
            <p:ph type="body" sz="quarter" idx="27" hasCustomPrompt="1"/>
          </p:nvPr>
        </p:nvSpPr>
        <p:spPr>
          <a:xfrm>
            <a:off x="5920106" y="4830024"/>
            <a:ext cx="5433204" cy="365125"/>
          </a:xfrm>
        </p:spPr>
        <p:txBody>
          <a:bodyPr>
            <a:normAutofit/>
          </a:bodyPr>
          <a:lstStyle>
            <a:lvl1pPr marL="0" indent="0">
              <a:buNone/>
              <a:defRPr lang="en-US" sz="2000" kern="1200"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24" name="Text Placeholder 18">
            <a:extLst>
              <a:ext uri="{FF2B5EF4-FFF2-40B4-BE49-F238E27FC236}">
                <a16:creationId xmlns:a16="http://schemas.microsoft.com/office/drawing/2014/main" id="{46866A49-A3A8-4869-961C-EB41F6BC7843}"/>
              </a:ext>
            </a:extLst>
          </p:cNvPr>
          <p:cNvSpPr>
            <a:spLocks noGrp="1"/>
          </p:cNvSpPr>
          <p:nvPr>
            <p:ph type="body" sz="quarter" idx="28" hasCustomPrompt="1"/>
          </p:nvPr>
        </p:nvSpPr>
        <p:spPr>
          <a:xfrm>
            <a:off x="5919680" y="5159449"/>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3" name="Date Placeholder 2">
            <a:extLst>
              <a:ext uri="{FF2B5EF4-FFF2-40B4-BE49-F238E27FC236}">
                <a16:creationId xmlns:a16="http://schemas.microsoft.com/office/drawing/2014/main" id="{98EC90C5-A811-4E5C-ADD1-A89DB4E94DAA}"/>
              </a:ext>
            </a:extLst>
          </p:cNvPr>
          <p:cNvSpPr>
            <a:spLocks noGrp="1"/>
          </p:cNvSpPr>
          <p:nvPr>
            <p:ph type="dt" sz="half" idx="20"/>
          </p:nvPr>
        </p:nvSpPr>
        <p:spPr>
          <a:xfrm>
            <a:off x="5919680" y="6356350"/>
            <a:ext cx="947516" cy="365125"/>
          </a:xfrm>
        </p:spPr>
        <p:txBody>
          <a:bodyPr/>
          <a:lstStyle>
            <a:lvl1pPr>
              <a:defRPr sz="900"/>
            </a:lvl1pPr>
          </a:lstStyle>
          <a:p>
            <a:r>
              <a:rPr lang="en-US"/>
              <a:t>2021</a:t>
            </a:r>
            <a:endParaRPr lang="en-US" dirty="0"/>
          </a:p>
        </p:txBody>
      </p:sp>
      <p:sp>
        <p:nvSpPr>
          <p:cNvPr id="4" name="Footer Placeholder 3">
            <a:extLst>
              <a:ext uri="{FF2B5EF4-FFF2-40B4-BE49-F238E27FC236}">
                <a16:creationId xmlns:a16="http://schemas.microsoft.com/office/drawing/2014/main" id="{3356B621-AE19-45D3-B25F-23256C242DDD}"/>
              </a:ext>
            </a:extLst>
          </p:cNvPr>
          <p:cNvSpPr>
            <a:spLocks noGrp="1"/>
          </p:cNvSpPr>
          <p:nvPr>
            <p:ph type="ftr" sz="quarter" idx="21"/>
          </p:nvPr>
        </p:nvSpPr>
        <p:spPr>
          <a:xfrm>
            <a:off x="7161955" y="6356350"/>
            <a:ext cx="3243942" cy="365125"/>
          </a:xfrm>
        </p:spPr>
        <p:txBody>
          <a:bodyPr/>
          <a:lstStyle>
            <a:lvl1pPr>
              <a:defRPr sz="900"/>
            </a:lvl1pPr>
          </a:lstStyle>
          <a:p>
            <a:r>
              <a:rPr lang="en-US"/>
              <a:t>BOOK-IT</a:t>
            </a:r>
            <a:endParaRPr lang="en-US" dirty="0"/>
          </a:p>
        </p:txBody>
      </p:sp>
      <p:sp>
        <p:nvSpPr>
          <p:cNvPr id="5" name="Slide Number Placeholder 4">
            <a:extLst>
              <a:ext uri="{FF2B5EF4-FFF2-40B4-BE49-F238E27FC236}">
                <a16:creationId xmlns:a16="http://schemas.microsoft.com/office/drawing/2014/main" id="{158BDCB2-D8C3-4571-8154-76BEA9AE41A8}"/>
              </a:ext>
            </a:extLst>
          </p:cNvPr>
          <p:cNvSpPr>
            <a:spLocks noGrp="1"/>
          </p:cNvSpPr>
          <p:nvPr>
            <p:ph type="sldNum" sz="quarter" idx="22"/>
          </p:nvPr>
        </p:nvSpPr>
        <p:spPr>
          <a:xfrm>
            <a:off x="10700656" y="6356350"/>
            <a:ext cx="653143" cy="365125"/>
          </a:xfrm>
        </p:spPr>
        <p:txBody>
          <a:bodyPr/>
          <a:lstStyle>
            <a:lvl1pPr>
              <a:defRPr sz="900"/>
            </a:lvl1pPr>
          </a:lstStyle>
          <a:p>
            <a:fld id="{B5CEABB6-07DC-46E8-9B57-56EC44A396E5}" type="slidenum">
              <a:rPr lang="en-US" smtClean="0"/>
              <a:pPr/>
              <a:t>‹#›</a:t>
            </a:fld>
            <a:endParaRPr lang="en-US" dirty="0"/>
          </a:p>
        </p:txBody>
      </p:sp>
      <p:pic>
        <p:nvPicPr>
          <p:cNvPr id="2" name="Graphic 1">
            <a:extLst>
              <a:ext uri="{FF2B5EF4-FFF2-40B4-BE49-F238E27FC236}">
                <a16:creationId xmlns:a16="http://schemas.microsoft.com/office/drawing/2014/main" id="{6D8D9106-8780-461D-9091-E074B0A3C956}"/>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9434" t="20278" b="22673"/>
          <a:stretch/>
        </p:blipFill>
        <p:spPr>
          <a:xfrm>
            <a:off x="-4696" y="-1"/>
            <a:ext cx="4896735" cy="4385949"/>
          </a:xfrm>
          <a:prstGeom prst="rect">
            <a:avLst/>
          </a:prstGeom>
        </p:spPr>
      </p:pic>
    </p:spTree>
    <p:extLst>
      <p:ext uri="{BB962C8B-B14F-4D97-AF65-F5344CB8AC3E}">
        <p14:creationId xmlns:p14="http://schemas.microsoft.com/office/powerpoint/2010/main" val="30619504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Introduction">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1362075" y="1671639"/>
            <a:ext cx="5111750" cy="1204912"/>
          </a:xfrm>
        </p:spPr>
        <p:txBody>
          <a:bodyPr anchor="b">
            <a:normAutofit/>
          </a:bodyPr>
          <a:lstStyle>
            <a:lvl1pPr>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1362075" y="3660774"/>
            <a:ext cx="5111750" cy="1525588"/>
          </a:xfrm>
        </p:spPr>
        <p:txBody>
          <a:bodyPr>
            <a:normAutofit/>
          </a:bodyPr>
          <a:lstStyle>
            <a:lvl1pPr marL="0" indent="0">
              <a:lnSpc>
                <a:spcPct val="100000"/>
              </a:lnSpc>
              <a:buNone/>
              <a:defRPr sz="1400" spc="50" baseline="0">
                <a:solidFill>
                  <a:schemeClr val="tx1">
                    <a:lumMod val="75000"/>
                    <a:lumOff val="2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cxnSp>
        <p:nvCxnSpPr>
          <p:cNvPr id="14" name="Straight Connector 13">
            <a:extLst>
              <a:ext uri="{FF2B5EF4-FFF2-40B4-BE49-F238E27FC236}">
                <a16:creationId xmlns:a16="http://schemas.microsoft.com/office/drawing/2014/main" id="{49FBD260-5143-4B12-B9F8-33E48D548909}"/>
              </a:ext>
            </a:extLst>
          </p:cNvPr>
          <p:cNvCxnSpPr/>
          <p:nvPr/>
        </p:nvCxnSpPr>
        <p:spPr>
          <a:xfrm>
            <a:off x="9096375" y="1497012"/>
            <a:ext cx="3095625" cy="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87F08D6-2CA7-4A5A-BE34-07113DCA535D}"/>
              </a:ext>
            </a:extLst>
          </p:cNvPr>
          <p:cNvCxnSpPr/>
          <p:nvPr/>
        </p:nvCxnSpPr>
        <p:spPr>
          <a:xfrm flipH="1">
            <a:off x="6953250" y="-25401"/>
            <a:ext cx="3790950" cy="6902451"/>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9" name="Date Placeholder 6">
            <a:extLst>
              <a:ext uri="{FF2B5EF4-FFF2-40B4-BE49-F238E27FC236}">
                <a16:creationId xmlns:a16="http://schemas.microsoft.com/office/drawing/2014/main" id="{70146B66-4F07-44BE-8AAB-48EA5170DA81}"/>
              </a:ext>
            </a:extLst>
          </p:cNvPr>
          <p:cNvSpPr>
            <a:spLocks noGrp="1"/>
          </p:cNvSpPr>
          <p:nvPr>
            <p:ph type="dt" sz="half" idx="10"/>
          </p:nvPr>
        </p:nvSpPr>
        <p:spPr>
          <a:xfrm>
            <a:off x="838200" y="6356350"/>
            <a:ext cx="2743200" cy="365125"/>
          </a:xfrm>
        </p:spPr>
        <p:txBody>
          <a:bodyPr/>
          <a:lstStyle>
            <a:lvl1pPr>
              <a:defRPr sz="900"/>
            </a:lvl1pPr>
          </a:lstStyle>
          <a:p>
            <a:r>
              <a:rPr lang="en-US"/>
              <a:t>2021</a:t>
            </a:r>
            <a:endParaRPr lang="en-US" dirty="0"/>
          </a:p>
        </p:txBody>
      </p:sp>
      <p:sp>
        <p:nvSpPr>
          <p:cNvPr id="10" name="Footer Placeholder 7">
            <a:extLst>
              <a:ext uri="{FF2B5EF4-FFF2-40B4-BE49-F238E27FC236}">
                <a16:creationId xmlns:a16="http://schemas.microsoft.com/office/drawing/2014/main" id="{3A927BE5-2F4C-4EBD-9093-C4ED6E3025B1}"/>
              </a:ext>
            </a:extLst>
          </p:cNvPr>
          <p:cNvSpPr>
            <a:spLocks noGrp="1"/>
          </p:cNvSpPr>
          <p:nvPr>
            <p:ph type="ftr" sz="quarter" idx="11"/>
          </p:nvPr>
        </p:nvSpPr>
        <p:spPr>
          <a:xfrm>
            <a:off x="5224463" y="6356350"/>
            <a:ext cx="1743075" cy="365125"/>
          </a:xfrm>
        </p:spPr>
        <p:txBody>
          <a:bodyPr/>
          <a:lstStyle>
            <a:lvl1pPr>
              <a:defRPr sz="900"/>
            </a:lvl1pPr>
          </a:lstStyle>
          <a:p>
            <a:r>
              <a:rPr lang="en-US"/>
              <a:t>BOOK-IT</a:t>
            </a:r>
            <a:endParaRPr lang="en-US" dirty="0"/>
          </a:p>
        </p:txBody>
      </p:sp>
      <p:sp>
        <p:nvSpPr>
          <p:cNvPr id="11" name="Slide Number Placeholder 8">
            <a:extLst>
              <a:ext uri="{FF2B5EF4-FFF2-40B4-BE49-F238E27FC236}">
                <a16:creationId xmlns:a16="http://schemas.microsoft.com/office/drawing/2014/main" id="{C4C1336B-CF5E-42FF-80E8-7D33A2D64E17}"/>
              </a:ext>
            </a:extLst>
          </p:cNvPr>
          <p:cNvSpPr>
            <a:spLocks noGrp="1"/>
          </p:cNvSpPr>
          <p:nvPr>
            <p:ph type="sldNum" sz="quarter" idx="12"/>
          </p:nvPr>
        </p:nvSpPr>
        <p:spPr>
          <a:xfrm>
            <a:off x="8610600" y="6356350"/>
            <a:ext cx="2743200"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1293278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Break">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2571235"/>
            <a:ext cx="4179570" cy="1715531"/>
          </a:xfrm>
        </p:spPr>
        <p:txBody>
          <a:bodyPr anchor="ctr">
            <a:noAutofit/>
          </a:bodyPr>
          <a:lstStyle>
            <a:lvl1pPr algn="l">
              <a:defRPr sz="3600" spc="150" baseline="0">
                <a:solidFill>
                  <a:schemeClr val="tx1">
                    <a:lumMod val="75000"/>
                    <a:lumOff val="25000"/>
                  </a:schemeClr>
                </a:solidFill>
              </a:defRPr>
            </a:lvl1pPr>
          </a:lstStyle>
          <a:p>
            <a:r>
              <a:rPr lang="en-US"/>
              <a:t>CLICK TO EDIT MASTER TITLE STYLE</a:t>
            </a:r>
          </a:p>
        </p:txBody>
      </p:sp>
      <p:pic>
        <p:nvPicPr>
          <p:cNvPr id="5" name="Graphic 4">
            <a:extLst>
              <a:ext uri="{FF2B5EF4-FFF2-40B4-BE49-F238E27FC236}">
                <a16:creationId xmlns:a16="http://schemas.microsoft.com/office/drawing/2014/main" id="{F05D2CCB-CCFC-4A8A-ADA9-C1E4D13B968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828675"/>
            <a:ext cx="5876925" cy="5200650"/>
          </a:xfrm>
          <a:prstGeom prst="rect">
            <a:avLst/>
          </a:prstGeom>
        </p:spPr>
      </p:pic>
    </p:spTree>
    <p:extLst>
      <p:ext uri="{BB962C8B-B14F-4D97-AF65-F5344CB8AC3E}">
        <p14:creationId xmlns:p14="http://schemas.microsoft.com/office/powerpoint/2010/main" val="32286688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AEE644D4-F9A4-4237-BD5C-4B97ABA9337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0"/>
            <a:ext cx="5581650" cy="6858000"/>
          </a:xfrm>
          <a:prstGeom prst="rect">
            <a:avLst/>
          </a:prstGeom>
        </p:spPr>
      </p:pic>
      <p:sp>
        <p:nvSpPr>
          <p:cNvPr id="2" name="Title 1">
            <a:extLst>
              <a:ext uri="{FF2B5EF4-FFF2-40B4-BE49-F238E27FC236}">
                <a16:creationId xmlns:a16="http://schemas.microsoft.com/office/drawing/2014/main" id="{C2FF67A8-55FA-435D-A18C-96D63D22B53E}"/>
              </a:ext>
            </a:extLst>
          </p:cNvPr>
          <p:cNvSpPr>
            <a:spLocks noGrp="1"/>
          </p:cNvSpPr>
          <p:nvPr>
            <p:ph type="title" hasCustomPrompt="1"/>
          </p:nvPr>
        </p:nvSpPr>
        <p:spPr>
          <a:xfrm>
            <a:off x="5920169" y="1152771"/>
            <a:ext cx="5431971" cy="846301"/>
          </a:xfrm>
        </p:spPr>
        <p:txBody>
          <a:bodyPr anchor="t">
            <a:normAutofit/>
          </a:bodyPr>
          <a:lstStyle>
            <a:lvl1pPr>
              <a:defRPr lang="en-US" sz="2800" kern="1200" cap="all" spc="150" baseline="0" dirty="0">
                <a:solidFill>
                  <a:schemeClr val="tx1">
                    <a:lumMod val="75000"/>
                    <a:lumOff val="25000"/>
                  </a:schemeClr>
                </a:solidFill>
                <a:latin typeface="+mj-lt"/>
                <a:ea typeface="+mj-ea"/>
                <a:cs typeface="+mj-cs"/>
              </a:defRPr>
            </a:lvl1pPr>
          </a:lstStyle>
          <a:p>
            <a:r>
              <a:rPr lang="en-US"/>
              <a:t>CLICK TO EDIT MASTER TITLE STYLE</a:t>
            </a:r>
          </a:p>
        </p:txBody>
      </p:sp>
      <p:cxnSp>
        <p:nvCxnSpPr>
          <p:cNvPr id="9" name="Straight Connector 8">
            <a:extLst>
              <a:ext uri="{FF2B5EF4-FFF2-40B4-BE49-F238E27FC236}">
                <a16:creationId xmlns:a16="http://schemas.microsoft.com/office/drawing/2014/main" id="{BDAC7E4E-FE06-4E90-8107-6B543E5515ED}"/>
              </a:ext>
            </a:extLst>
          </p:cNvPr>
          <p:cNvCxnSpPr/>
          <p:nvPr/>
        </p:nvCxnSpPr>
        <p:spPr>
          <a:xfrm flipV="1">
            <a:off x="2209800" y="0"/>
            <a:ext cx="2438400" cy="685800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Text Placeholder 15">
            <a:extLst>
              <a:ext uri="{FF2B5EF4-FFF2-40B4-BE49-F238E27FC236}">
                <a16:creationId xmlns:a16="http://schemas.microsoft.com/office/drawing/2014/main" id="{3864668D-D640-4ABF-BB9A-D60176660F07}"/>
              </a:ext>
            </a:extLst>
          </p:cNvPr>
          <p:cNvSpPr>
            <a:spLocks noGrp="1"/>
          </p:cNvSpPr>
          <p:nvPr>
            <p:ph type="body" sz="quarter" idx="13" hasCustomPrompt="1"/>
          </p:nvPr>
        </p:nvSpPr>
        <p:spPr>
          <a:xfrm>
            <a:off x="5922254" y="2469515"/>
            <a:ext cx="5433204" cy="365125"/>
          </a:xfrm>
        </p:spPr>
        <p:txBody>
          <a:bodyPr>
            <a:normAutofit/>
          </a:bodyPr>
          <a:lstStyle>
            <a:lvl1pPr marL="0" indent="0">
              <a:buNone/>
              <a:defRPr lang="en-US" sz="2000" kern="1200" cap="all"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12" name="Text Placeholder 18">
            <a:extLst>
              <a:ext uri="{FF2B5EF4-FFF2-40B4-BE49-F238E27FC236}">
                <a16:creationId xmlns:a16="http://schemas.microsoft.com/office/drawing/2014/main" id="{2E289D5A-B06B-43D4-A3CA-3B06C4D49FDD}"/>
              </a:ext>
            </a:extLst>
          </p:cNvPr>
          <p:cNvSpPr>
            <a:spLocks noGrp="1"/>
          </p:cNvSpPr>
          <p:nvPr>
            <p:ph type="body" sz="quarter" idx="15" hasCustomPrompt="1"/>
          </p:nvPr>
        </p:nvSpPr>
        <p:spPr>
          <a:xfrm>
            <a:off x="5921828" y="2798940"/>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13" name="Text Placeholder 15">
            <a:extLst>
              <a:ext uri="{FF2B5EF4-FFF2-40B4-BE49-F238E27FC236}">
                <a16:creationId xmlns:a16="http://schemas.microsoft.com/office/drawing/2014/main" id="{1DCC2995-DE17-436D-82AE-6E107865CB79}"/>
              </a:ext>
            </a:extLst>
          </p:cNvPr>
          <p:cNvSpPr>
            <a:spLocks noGrp="1"/>
          </p:cNvSpPr>
          <p:nvPr>
            <p:ph type="body" sz="quarter" idx="23" hasCustomPrompt="1"/>
          </p:nvPr>
        </p:nvSpPr>
        <p:spPr>
          <a:xfrm>
            <a:off x="5922254" y="3569311"/>
            <a:ext cx="5433204" cy="365125"/>
          </a:xfrm>
        </p:spPr>
        <p:txBody>
          <a:bodyPr>
            <a:normAutofit/>
          </a:bodyPr>
          <a:lstStyle>
            <a:lvl1pPr marL="0" indent="0">
              <a:buNone/>
              <a:defRPr lang="en-US" sz="2000" kern="1200" cap="all"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14" name="Text Placeholder 18">
            <a:extLst>
              <a:ext uri="{FF2B5EF4-FFF2-40B4-BE49-F238E27FC236}">
                <a16:creationId xmlns:a16="http://schemas.microsoft.com/office/drawing/2014/main" id="{C7E70A65-1FB1-4F42-854B-8213ED73F792}"/>
              </a:ext>
            </a:extLst>
          </p:cNvPr>
          <p:cNvSpPr>
            <a:spLocks noGrp="1"/>
          </p:cNvSpPr>
          <p:nvPr>
            <p:ph type="body" sz="quarter" idx="24" hasCustomPrompt="1"/>
          </p:nvPr>
        </p:nvSpPr>
        <p:spPr>
          <a:xfrm>
            <a:off x="5921828" y="3898736"/>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15" name="Text Placeholder 15">
            <a:extLst>
              <a:ext uri="{FF2B5EF4-FFF2-40B4-BE49-F238E27FC236}">
                <a16:creationId xmlns:a16="http://schemas.microsoft.com/office/drawing/2014/main" id="{45657994-DC61-4DEB-BB2B-65DFCA997AF1}"/>
              </a:ext>
            </a:extLst>
          </p:cNvPr>
          <p:cNvSpPr>
            <a:spLocks noGrp="1"/>
          </p:cNvSpPr>
          <p:nvPr>
            <p:ph type="body" sz="quarter" idx="25" hasCustomPrompt="1"/>
          </p:nvPr>
        </p:nvSpPr>
        <p:spPr>
          <a:xfrm>
            <a:off x="5922254" y="4669107"/>
            <a:ext cx="5433204" cy="365125"/>
          </a:xfrm>
        </p:spPr>
        <p:txBody>
          <a:bodyPr>
            <a:normAutofit/>
          </a:bodyPr>
          <a:lstStyle>
            <a:lvl1pPr marL="0" indent="0">
              <a:buNone/>
              <a:defRPr lang="en-US" sz="2000" kern="1200" cap="all"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16" name="Text Placeholder 18">
            <a:extLst>
              <a:ext uri="{FF2B5EF4-FFF2-40B4-BE49-F238E27FC236}">
                <a16:creationId xmlns:a16="http://schemas.microsoft.com/office/drawing/2014/main" id="{18397EE2-60CD-47FD-AF8F-83A5324D9D18}"/>
              </a:ext>
            </a:extLst>
          </p:cNvPr>
          <p:cNvSpPr>
            <a:spLocks noGrp="1"/>
          </p:cNvSpPr>
          <p:nvPr>
            <p:ph type="body" sz="quarter" idx="26" hasCustomPrompt="1"/>
          </p:nvPr>
        </p:nvSpPr>
        <p:spPr>
          <a:xfrm>
            <a:off x="5921828" y="4998532"/>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17" name="Date Placeholder 2">
            <a:extLst>
              <a:ext uri="{FF2B5EF4-FFF2-40B4-BE49-F238E27FC236}">
                <a16:creationId xmlns:a16="http://schemas.microsoft.com/office/drawing/2014/main" id="{1E25EFF1-65C7-4F93-8740-46885C6BEA57}"/>
              </a:ext>
            </a:extLst>
          </p:cNvPr>
          <p:cNvSpPr>
            <a:spLocks noGrp="1"/>
          </p:cNvSpPr>
          <p:nvPr>
            <p:ph type="dt" sz="half" idx="20"/>
          </p:nvPr>
        </p:nvSpPr>
        <p:spPr>
          <a:xfrm>
            <a:off x="5919680" y="6356350"/>
            <a:ext cx="947516" cy="365125"/>
          </a:xfrm>
        </p:spPr>
        <p:txBody>
          <a:bodyPr/>
          <a:lstStyle>
            <a:lvl1pPr>
              <a:defRPr sz="900"/>
            </a:lvl1pPr>
          </a:lstStyle>
          <a:p>
            <a:r>
              <a:rPr lang="en-US"/>
              <a:t>2021</a:t>
            </a:r>
            <a:endParaRPr lang="en-US" dirty="0"/>
          </a:p>
        </p:txBody>
      </p:sp>
      <p:sp>
        <p:nvSpPr>
          <p:cNvPr id="18" name="Footer Placeholder 3">
            <a:extLst>
              <a:ext uri="{FF2B5EF4-FFF2-40B4-BE49-F238E27FC236}">
                <a16:creationId xmlns:a16="http://schemas.microsoft.com/office/drawing/2014/main" id="{C16D80BF-B599-4FC0-ABD5-98777872FE5F}"/>
              </a:ext>
            </a:extLst>
          </p:cNvPr>
          <p:cNvSpPr>
            <a:spLocks noGrp="1"/>
          </p:cNvSpPr>
          <p:nvPr>
            <p:ph type="ftr" sz="quarter" idx="21"/>
          </p:nvPr>
        </p:nvSpPr>
        <p:spPr>
          <a:xfrm>
            <a:off x="7161955" y="6356350"/>
            <a:ext cx="3243942" cy="365125"/>
          </a:xfrm>
        </p:spPr>
        <p:txBody>
          <a:bodyPr/>
          <a:lstStyle>
            <a:lvl1pPr>
              <a:defRPr sz="900"/>
            </a:lvl1pPr>
          </a:lstStyle>
          <a:p>
            <a:r>
              <a:rPr lang="en-US"/>
              <a:t>BOOK-IT</a:t>
            </a:r>
            <a:endParaRPr lang="en-US" dirty="0"/>
          </a:p>
        </p:txBody>
      </p:sp>
      <p:sp>
        <p:nvSpPr>
          <p:cNvPr id="19" name="Slide Number Placeholder 4">
            <a:extLst>
              <a:ext uri="{FF2B5EF4-FFF2-40B4-BE49-F238E27FC236}">
                <a16:creationId xmlns:a16="http://schemas.microsoft.com/office/drawing/2014/main" id="{F64421B1-FF90-4939-90BD-8206DE5036D0}"/>
              </a:ext>
            </a:extLst>
          </p:cNvPr>
          <p:cNvSpPr>
            <a:spLocks noGrp="1"/>
          </p:cNvSpPr>
          <p:nvPr>
            <p:ph type="sldNum" sz="quarter" idx="22"/>
          </p:nvPr>
        </p:nvSpPr>
        <p:spPr>
          <a:xfrm>
            <a:off x="10700656" y="6356350"/>
            <a:ext cx="653143" cy="365125"/>
          </a:xfrm>
        </p:spPr>
        <p:txBody>
          <a:bodyPr/>
          <a:lstStyle>
            <a:lvl1pPr>
              <a:defRPr sz="900"/>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647987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hree Conten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cap="all"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243104" y="2776936"/>
            <a:ext cx="2882475" cy="823912"/>
          </a:xfrm>
        </p:spPr>
        <p:txBody>
          <a:bodyPr anchor="b">
            <a:noAutofit/>
          </a:bodyPr>
          <a:lstStyle>
            <a:lvl1pPr marL="0" indent="0">
              <a:buNone/>
              <a:defRPr lang="en-US" sz="2000" kern="1200" cap="all"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1243104" y="3834606"/>
            <a:ext cx="2882475" cy="1997867"/>
          </a:xfrm>
        </p:spPr>
        <p:txBody>
          <a:bodyPr>
            <a:normAutofit/>
          </a:bodyPr>
          <a:lstStyle>
            <a:lvl1pPr marL="0" indent="0">
              <a:lnSpc>
                <a:spcPct val="100000"/>
              </a:lnSpc>
              <a:buNone/>
              <a:defRPr sz="1400" spc="50" baseline="0">
                <a:solidFill>
                  <a:schemeClr val="tx1">
                    <a:lumMod val="75000"/>
                    <a:lumOff val="25000"/>
                  </a:schemeClr>
                </a:solidFill>
              </a:defRPr>
            </a:lvl1pPr>
            <a:lvl2pPr marL="457200" indent="0">
              <a:lnSpc>
                <a:spcPct val="100000"/>
              </a:lnSpc>
              <a:buNone/>
              <a:defRPr sz="1400" spc="50" baseline="0">
                <a:solidFill>
                  <a:schemeClr val="tx1">
                    <a:lumMod val="75000"/>
                    <a:lumOff val="25000"/>
                  </a:schemeClr>
                </a:solidFill>
              </a:defRPr>
            </a:lvl2pPr>
            <a:lvl3pPr marL="914400" indent="0">
              <a:lnSpc>
                <a:spcPct val="100000"/>
              </a:lnSpc>
              <a:buNone/>
              <a:defRPr sz="1400" spc="50" baseline="0">
                <a:solidFill>
                  <a:schemeClr val="tx1">
                    <a:lumMod val="75000"/>
                    <a:lumOff val="25000"/>
                  </a:schemeClr>
                </a:solidFill>
              </a:defRPr>
            </a:lvl3pPr>
            <a:lvl4pPr marL="1371600" indent="0">
              <a:lnSpc>
                <a:spcPct val="100000"/>
              </a:lnSpc>
              <a:buNone/>
              <a:defRPr sz="1400" spc="50" baseline="0">
                <a:solidFill>
                  <a:schemeClr val="tx1">
                    <a:lumMod val="75000"/>
                    <a:lumOff val="25000"/>
                  </a:schemeClr>
                </a:solidFill>
              </a:defRPr>
            </a:lvl4pPr>
            <a:lvl5pPr marL="1828800" indent="0">
              <a:lnSpc>
                <a:spcPct val="100000"/>
              </a:lnSpc>
              <a:buNone/>
              <a:defRPr sz="1400" spc="50" baseline="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4647665" y="2776936"/>
            <a:ext cx="2896671" cy="823912"/>
          </a:xfrm>
        </p:spPr>
        <p:txBody>
          <a:bodyPr anchor="b">
            <a:noAutofit/>
          </a:bodyPr>
          <a:lstStyle>
            <a:lvl1pPr marL="0" indent="0">
              <a:buNone/>
              <a:defRPr lang="en-US" sz="2000" kern="1200" cap="all"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4647665" y="3834606"/>
            <a:ext cx="2896671" cy="1997867"/>
          </a:xfrm>
        </p:spPr>
        <p:txBody>
          <a:bodyPr>
            <a:normAutofit/>
          </a:bodyPr>
          <a:lstStyle>
            <a:lvl1pPr marL="0" indent="0">
              <a:lnSpc>
                <a:spcPct val="100000"/>
              </a:lnSpc>
              <a:buNone/>
              <a:defRPr sz="1400" spc="50" baseline="0">
                <a:solidFill>
                  <a:schemeClr val="tx1">
                    <a:lumMod val="75000"/>
                    <a:lumOff val="25000"/>
                  </a:schemeClr>
                </a:solidFill>
              </a:defRPr>
            </a:lvl1pPr>
            <a:lvl2pPr marL="457200" indent="0">
              <a:lnSpc>
                <a:spcPct val="100000"/>
              </a:lnSpc>
              <a:buNone/>
              <a:defRPr sz="1400" spc="50" baseline="0">
                <a:solidFill>
                  <a:schemeClr val="tx1">
                    <a:lumMod val="75000"/>
                    <a:lumOff val="25000"/>
                  </a:schemeClr>
                </a:solidFill>
              </a:defRPr>
            </a:lvl2pPr>
            <a:lvl3pPr marL="914400" indent="0">
              <a:lnSpc>
                <a:spcPct val="100000"/>
              </a:lnSpc>
              <a:buNone/>
              <a:defRPr sz="1400" spc="50" baseline="0">
                <a:solidFill>
                  <a:schemeClr val="tx1">
                    <a:lumMod val="75000"/>
                    <a:lumOff val="25000"/>
                  </a:schemeClr>
                </a:solidFill>
              </a:defRPr>
            </a:lvl3pPr>
            <a:lvl4pPr marL="1371600" indent="0">
              <a:lnSpc>
                <a:spcPct val="100000"/>
              </a:lnSpc>
              <a:buNone/>
              <a:defRPr sz="1400" spc="50" baseline="0">
                <a:solidFill>
                  <a:schemeClr val="tx1">
                    <a:lumMod val="75000"/>
                    <a:lumOff val="25000"/>
                  </a:schemeClr>
                </a:solidFill>
              </a:defRPr>
            </a:lvl4pPr>
            <a:lvl5pPr marL="1828800" indent="0">
              <a:lnSpc>
                <a:spcPct val="100000"/>
              </a:lnSpc>
              <a:buNone/>
              <a:defRPr sz="1400" spc="50" baseline="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2">
            <a:extLst>
              <a:ext uri="{FF2B5EF4-FFF2-40B4-BE49-F238E27FC236}">
                <a16:creationId xmlns:a16="http://schemas.microsoft.com/office/drawing/2014/main" id="{1F60A771-8BBC-4565-AB09-402DA7CB2780}"/>
              </a:ext>
            </a:extLst>
          </p:cNvPr>
          <p:cNvSpPr>
            <a:spLocks noGrp="1"/>
          </p:cNvSpPr>
          <p:nvPr>
            <p:ph type="body" idx="13" hasCustomPrompt="1"/>
          </p:nvPr>
        </p:nvSpPr>
        <p:spPr>
          <a:xfrm>
            <a:off x="8066421" y="2776936"/>
            <a:ext cx="2882475" cy="823912"/>
          </a:xfrm>
        </p:spPr>
        <p:txBody>
          <a:bodyPr anchor="b">
            <a:noAutofit/>
          </a:bodyPr>
          <a:lstStyle>
            <a:lvl1pPr marL="0" indent="0">
              <a:buNone/>
              <a:defRPr lang="en-US" sz="2000" kern="1200" cap="all"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8066421" y="3834606"/>
            <a:ext cx="2882475" cy="1997867"/>
          </a:xfrm>
        </p:spPr>
        <p:txBody>
          <a:bodyPr>
            <a:normAutofit/>
          </a:bodyPr>
          <a:lstStyle>
            <a:lvl1pPr marL="0" indent="0">
              <a:lnSpc>
                <a:spcPct val="100000"/>
              </a:lnSpc>
              <a:buNone/>
              <a:defRPr sz="1400" spc="50" baseline="0">
                <a:solidFill>
                  <a:schemeClr val="tx1">
                    <a:lumMod val="75000"/>
                    <a:lumOff val="25000"/>
                  </a:schemeClr>
                </a:solidFill>
              </a:defRPr>
            </a:lvl1pPr>
            <a:lvl2pPr marL="457200" indent="0">
              <a:lnSpc>
                <a:spcPct val="100000"/>
              </a:lnSpc>
              <a:buNone/>
              <a:defRPr sz="1400" spc="50" baseline="0">
                <a:solidFill>
                  <a:schemeClr val="tx1">
                    <a:lumMod val="75000"/>
                    <a:lumOff val="25000"/>
                  </a:schemeClr>
                </a:solidFill>
              </a:defRPr>
            </a:lvl2pPr>
            <a:lvl3pPr marL="914400" indent="0">
              <a:lnSpc>
                <a:spcPct val="100000"/>
              </a:lnSpc>
              <a:buNone/>
              <a:defRPr sz="1400" spc="50" baseline="0">
                <a:solidFill>
                  <a:schemeClr val="tx1">
                    <a:lumMod val="75000"/>
                    <a:lumOff val="25000"/>
                  </a:schemeClr>
                </a:solidFill>
              </a:defRPr>
            </a:lvl3pPr>
            <a:lvl4pPr marL="1371600" indent="0">
              <a:lnSpc>
                <a:spcPct val="100000"/>
              </a:lnSpc>
              <a:buNone/>
              <a:defRPr sz="1400" spc="50" baseline="0">
                <a:solidFill>
                  <a:schemeClr val="tx1">
                    <a:lumMod val="75000"/>
                    <a:lumOff val="25000"/>
                  </a:schemeClr>
                </a:solidFill>
              </a:defRPr>
            </a:lvl4pPr>
            <a:lvl5pPr marL="1828800" indent="0">
              <a:lnSpc>
                <a:spcPct val="100000"/>
              </a:lnSpc>
              <a:buNone/>
              <a:defRPr sz="1400" spc="50" baseline="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a:t>2021</a:t>
            </a:r>
            <a:endParaRPr lang="en-US" dirty="0"/>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a:t>BOOK-IT</a:t>
            </a:r>
            <a:endParaRPr lang="en-US" dirty="0"/>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cxnSp>
        <p:nvCxnSpPr>
          <p:cNvPr id="16" name="Straight Connector 15">
            <a:extLst>
              <a:ext uri="{FF2B5EF4-FFF2-40B4-BE49-F238E27FC236}">
                <a16:creationId xmlns:a16="http://schemas.microsoft.com/office/drawing/2014/main" id="{463D7850-C2A6-43CE-BBE4-8E81A0A593BF}"/>
              </a:ext>
              <a:ext uri="{C183D7F6-B498-43B3-948B-1728B52AA6E4}">
                <adec:decorative xmlns:adec="http://schemas.microsoft.com/office/drawing/2017/decorative" val="1"/>
              </a:ext>
            </a:extLst>
          </p:cNvPr>
          <p:cNvCxnSpPr>
            <a:cxnSpLocks/>
          </p:cNvCxnSpPr>
          <p:nvPr/>
        </p:nvCxnSpPr>
        <p:spPr>
          <a:xfrm flipH="1">
            <a:off x="0" y="0"/>
            <a:ext cx="1238250" cy="3105150"/>
          </a:xfrm>
          <a:prstGeom prst="line">
            <a:avLst/>
          </a:prstGeom>
          <a:ln w="31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BAD3E03-2E3B-440C-9105-6F9D33006D66}"/>
              </a:ext>
              <a:ext uri="{C183D7F6-B498-43B3-948B-1728B52AA6E4}">
                <adec:decorative xmlns:adec="http://schemas.microsoft.com/office/drawing/2017/decorative" val="1"/>
              </a:ext>
            </a:extLst>
          </p:cNvPr>
          <p:cNvCxnSpPr>
            <a:cxnSpLocks/>
          </p:cNvCxnSpPr>
          <p:nvPr/>
        </p:nvCxnSpPr>
        <p:spPr>
          <a:xfrm flipH="1">
            <a:off x="0" y="0"/>
            <a:ext cx="2238376" cy="247650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3189534"/>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4C17E5-24ED-44BC-BA50-02EF903552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4833D101-3AF0-4F06-90ED-B83615C36C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AE9FDE-AF95-49F8-A927-35A23C9E65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r>
              <a:rPr lang="en-US"/>
              <a:t>2021</a:t>
            </a:r>
            <a:endParaRPr lang="en-US" dirty="0"/>
          </a:p>
        </p:txBody>
      </p:sp>
      <p:sp>
        <p:nvSpPr>
          <p:cNvPr id="5" name="Footer Placeholder 4">
            <a:extLst>
              <a:ext uri="{FF2B5EF4-FFF2-40B4-BE49-F238E27FC236}">
                <a16:creationId xmlns:a16="http://schemas.microsoft.com/office/drawing/2014/main" id="{CC2E900D-8FF9-4E80-860D-89C2D3B4E4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a:t>BOOK-IT</a:t>
            </a:r>
            <a:endParaRPr lang="en-US" dirty="0"/>
          </a:p>
        </p:txBody>
      </p:sp>
      <p:sp>
        <p:nvSpPr>
          <p:cNvPr id="6" name="Slide Number Placeholder 5">
            <a:extLst>
              <a:ext uri="{FF2B5EF4-FFF2-40B4-BE49-F238E27FC236}">
                <a16:creationId xmlns:a16="http://schemas.microsoft.com/office/drawing/2014/main" id="{F1A66A0C-1415-46A3-A1FF-BE18C70873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928452137"/>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70" r:id="rId3"/>
    <p:sldLayoutId id="2147483688" r:id="rId4"/>
    <p:sldLayoutId id="2147483694" r:id="rId5"/>
    <p:sldLayoutId id="2147483697" r:id="rId6"/>
    <p:sldLayoutId id="2147483673" r:id="rId7"/>
    <p:sldLayoutId id="2147483676" r:id="rId8"/>
    <p:sldLayoutId id="2147483672" r:id="rId9"/>
    <p:sldLayoutId id="2147483699" r:id="rId10"/>
    <p:sldLayoutId id="2147483671" r:id="rId11"/>
    <p:sldLayoutId id="2147483700" r:id="rId12"/>
    <p:sldLayoutId id="2147483692" r:id="rId13"/>
    <p:sldLayoutId id="2147483681" r:id="rId14"/>
    <p:sldLayoutId id="2147483674" r:id="rId15"/>
    <p:sldLayoutId id="2147483675" r:id="rId16"/>
    <p:sldLayoutId id="2147483696" r:id="rId17"/>
    <p:sldLayoutId id="2147483677" r:id="rId18"/>
    <p:sldLayoutId id="2147483678" r:id="rId19"/>
  </p:sldLayoutIdLst>
  <p:hf hdr="0"/>
  <p:txStyles>
    <p:titleStyle>
      <a:lvl1pPr algn="l" defTabSz="914400" rtl="0" eaLnBrk="1" latinLnBrk="0" hangingPunct="1">
        <a:lnSpc>
          <a:spcPct val="90000"/>
        </a:lnSpc>
        <a:spcBef>
          <a:spcPct val="0"/>
        </a:spcBef>
        <a:buNone/>
        <a:defRPr sz="4400" kern="1200" cap="all" baseline="0">
          <a:solidFill>
            <a:schemeClr val="tx1">
              <a:lumMod val="75000"/>
              <a:lumOff val="25000"/>
            </a:schemeClr>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3.png"/><Relationship Id="rId1" Type="http://schemas.openxmlformats.org/officeDocument/2006/relationships/slideLayout" Target="../slideLayouts/slideLayout12.xml"/><Relationship Id="rId4" Type="http://schemas.openxmlformats.org/officeDocument/2006/relationships/image" Target="../media/image46.png"/></Relationships>
</file>

<file path=ppt/slides/_rels/slide1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2.xml"/><Relationship Id="rId5" Type="http://schemas.openxmlformats.org/officeDocument/2006/relationships/image" Target="../media/image46.png"/><Relationship Id="rId4" Type="http://schemas.openxmlformats.org/officeDocument/2006/relationships/image" Target="../media/image49.png"/></Relationships>
</file>

<file path=ppt/slides/_rels/slide1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6.png"/><Relationship Id="rId1" Type="http://schemas.openxmlformats.org/officeDocument/2006/relationships/slideLayout" Target="../slideLayouts/slideLayout12.xml"/><Relationship Id="rId4" Type="http://schemas.openxmlformats.org/officeDocument/2006/relationships/image" Target="../media/image51.png"/></Relationships>
</file>

<file path=ppt/slides/_rels/slide1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12.xml"/><Relationship Id="rId4" Type="http://schemas.openxmlformats.org/officeDocument/2006/relationships/image" Target="../media/image56.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hyperlink" Target="https://www.figma.com/proto/yrxmhWjEtuPiu4lwg674oW/BOOK-IT?page-id=0%3A1&amp;node-id=33%3A885&amp;viewport=241%2C48%2C0.15&amp;scaling=scale-down&amp;starting-point-node-id=33%3A885" TargetMode="External"/><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4.xml"/><Relationship Id="rId4" Type="http://schemas.openxmlformats.org/officeDocument/2006/relationships/image" Target="../media/image3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815C6-3AD0-46E6-A74A-1967BD91AF50}"/>
              </a:ext>
            </a:extLst>
          </p:cNvPr>
          <p:cNvSpPr>
            <a:spLocks noGrp="1"/>
          </p:cNvSpPr>
          <p:nvPr>
            <p:ph type="ctrTitle"/>
          </p:nvPr>
        </p:nvSpPr>
        <p:spPr>
          <a:xfrm>
            <a:off x="6416040" y="4434840"/>
            <a:ext cx="4941771" cy="1122202"/>
          </a:xfrm>
        </p:spPr>
        <p:txBody>
          <a:bodyPr/>
          <a:lstStyle/>
          <a:p>
            <a:r>
              <a:rPr lang="en-US" dirty="0">
                <a:solidFill>
                  <a:srgbClr val="FF4040"/>
                </a:solidFill>
                <a:latin typeface="Geomanist Light" panose="02000503000000020004" pitchFamily="2" charset="0"/>
              </a:rPr>
              <a:t>Book-it</a:t>
            </a:r>
          </a:p>
        </p:txBody>
      </p:sp>
      <p:sp>
        <p:nvSpPr>
          <p:cNvPr id="3" name="Subtitle 2">
            <a:extLst>
              <a:ext uri="{FF2B5EF4-FFF2-40B4-BE49-F238E27FC236}">
                <a16:creationId xmlns:a16="http://schemas.microsoft.com/office/drawing/2014/main" id="{1901B20D-4C28-4DA3-ABBD-718C22A5E58B}"/>
              </a:ext>
            </a:extLst>
          </p:cNvPr>
          <p:cNvSpPr>
            <a:spLocks noGrp="1"/>
          </p:cNvSpPr>
          <p:nvPr>
            <p:ph type="subTitle" idx="1"/>
          </p:nvPr>
        </p:nvSpPr>
        <p:spPr>
          <a:xfrm>
            <a:off x="6416041" y="5586890"/>
            <a:ext cx="4941770" cy="396660"/>
          </a:xfrm>
        </p:spPr>
        <p:txBody>
          <a:bodyPr/>
          <a:lstStyle/>
          <a:p>
            <a:r>
              <a:rPr lang="en-US" dirty="0">
                <a:solidFill>
                  <a:srgbClr val="4A4A49"/>
                </a:solidFill>
                <a:latin typeface="Geomanist Regular" panose="02000503000000020004" pitchFamily="2" charset="0"/>
              </a:rPr>
              <a:t>Stephanie Chua for </a:t>
            </a:r>
            <a:r>
              <a:rPr lang="en-US" dirty="0">
                <a:solidFill>
                  <a:srgbClr val="FF4040"/>
                </a:solidFill>
                <a:latin typeface="Geomanist Regular" panose="02000503000000020004" pitchFamily="2" charset="0"/>
              </a:rPr>
              <a:t>OCBC Cinemas</a:t>
            </a:r>
          </a:p>
        </p:txBody>
      </p:sp>
    </p:spTree>
    <p:extLst>
      <p:ext uri="{BB962C8B-B14F-4D97-AF65-F5344CB8AC3E}">
        <p14:creationId xmlns:p14="http://schemas.microsoft.com/office/powerpoint/2010/main" val="16424253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1A13F0F-C801-4281-9C66-DC005403E6A8}"/>
              </a:ext>
            </a:extLst>
          </p:cNvPr>
          <p:cNvSpPr>
            <a:spLocks noGrp="1"/>
          </p:cNvSpPr>
          <p:nvPr>
            <p:ph type="title"/>
          </p:nvPr>
        </p:nvSpPr>
        <p:spPr>
          <a:xfrm>
            <a:off x="4795354" y="57416"/>
            <a:ext cx="10515600" cy="1325563"/>
          </a:xfrm>
        </p:spPr>
        <p:txBody>
          <a:bodyPr/>
          <a:lstStyle/>
          <a:p>
            <a:r>
              <a:rPr lang="en-US" dirty="0">
                <a:latin typeface="Geomanist Regular" panose="02000503000000020004" pitchFamily="2" charset="0"/>
              </a:rPr>
              <a:t>Home Page</a:t>
            </a:r>
          </a:p>
        </p:txBody>
      </p:sp>
      <p:sp>
        <p:nvSpPr>
          <p:cNvPr id="4" name="Date Placeholder 3">
            <a:extLst>
              <a:ext uri="{FF2B5EF4-FFF2-40B4-BE49-F238E27FC236}">
                <a16:creationId xmlns:a16="http://schemas.microsoft.com/office/drawing/2014/main" id="{58DA1F4D-04CA-4921-A4B6-433C14D44A4A}"/>
              </a:ext>
            </a:extLst>
          </p:cNvPr>
          <p:cNvSpPr>
            <a:spLocks noGrp="1"/>
          </p:cNvSpPr>
          <p:nvPr>
            <p:ph type="dt" sz="half" idx="10"/>
          </p:nvPr>
        </p:nvSpPr>
        <p:spPr/>
        <p:txBody>
          <a:bodyPr/>
          <a:lstStyle/>
          <a:p>
            <a:r>
              <a:rPr lang="en-US"/>
              <a:t>2021</a:t>
            </a:r>
            <a:endParaRPr lang="en-US" dirty="0"/>
          </a:p>
        </p:txBody>
      </p:sp>
      <p:sp>
        <p:nvSpPr>
          <p:cNvPr id="5" name="Footer Placeholder 4">
            <a:extLst>
              <a:ext uri="{FF2B5EF4-FFF2-40B4-BE49-F238E27FC236}">
                <a16:creationId xmlns:a16="http://schemas.microsoft.com/office/drawing/2014/main" id="{3A058486-D994-44B5-B81C-169CE0DC5648}"/>
              </a:ext>
            </a:extLst>
          </p:cNvPr>
          <p:cNvSpPr>
            <a:spLocks noGrp="1"/>
          </p:cNvSpPr>
          <p:nvPr>
            <p:ph type="ftr" sz="quarter" idx="11"/>
          </p:nvPr>
        </p:nvSpPr>
        <p:spPr/>
        <p:txBody>
          <a:bodyPr/>
          <a:lstStyle/>
          <a:p>
            <a:r>
              <a:rPr lang="en-US"/>
              <a:t>BOOK-IT</a:t>
            </a:r>
            <a:endParaRPr lang="en-US" dirty="0"/>
          </a:p>
        </p:txBody>
      </p:sp>
      <p:sp>
        <p:nvSpPr>
          <p:cNvPr id="6" name="Slide Number Placeholder 5">
            <a:extLst>
              <a:ext uri="{FF2B5EF4-FFF2-40B4-BE49-F238E27FC236}">
                <a16:creationId xmlns:a16="http://schemas.microsoft.com/office/drawing/2014/main" id="{F9E6A9D0-EABE-4F6D-9898-621B06DF6419}"/>
              </a:ext>
            </a:extLst>
          </p:cNvPr>
          <p:cNvSpPr>
            <a:spLocks noGrp="1"/>
          </p:cNvSpPr>
          <p:nvPr>
            <p:ph type="sldNum" sz="quarter" idx="12"/>
          </p:nvPr>
        </p:nvSpPr>
        <p:spPr/>
        <p:txBody>
          <a:bodyPr/>
          <a:lstStyle/>
          <a:p>
            <a:fld id="{B5CEABB6-07DC-46E8-9B57-56EC44A396E5}" type="slidenum">
              <a:rPr lang="en-US" smtClean="0"/>
              <a:t>10</a:t>
            </a:fld>
            <a:endParaRPr lang="en-US" dirty="0"/>
          </a:p>
        </p:txBody>
      </p:sp>
      <p:pic>
        <p:nvPicPr>
          <p:cNvPr id="10" name="Picture 9">
            <a:extLst>
              <a:ext uri="{FF2B5EF4-FFF2-40B4-BE49-F238E27FC236}">
                <a16:creationId xmlns:a16="http://schemas.microsoft.com/office/drawing/2014/main" id="{1794E7FC-1AC1-4CB1-828C-0E054884750E}"/>
              </a:ext>
            </a:extLst>
          </p:cNvPr>
          <p:cNvPicPr>
            <a:picLocks noChangeAspect="1"/>
          </p:cNvPicPr>
          <p:nvPr/>
        </p:nvPicPr>
        <p:blipFill rotWithShape="1">
          <a:blip r:embed="rId2"/>
          <a:srcRect t="452"/>
          <a:stretch/>
        </p:blipFill>
        <p:spPr>
          <a:xfrm>
            <a:off x="3408116" y="527731"/>
            <a:ext cx="2498646" cy="5828619"/>
          </a:xfrm>
          <a:prstGeom prst="rect">
            <a:avLst/>
          </a:prstGeom>
          <a:ln>
            <a:solidFill>
              <a:schemeClr val="tx2"/>
            </a:solidFill>
          </a:ln>
        </p:spPr>
      </p:pic>
      <p:sp>
        <p:nvSpPr>
          <p:cNvPr id="24" name="TextBox 23">
            <a:extLst>
              <a:ext uri="{FF2B5EF4-FFF2-40B4-BE49-F238E27FC236}">
                <a16:creationId xmlns:a16="http://schemas.microsoft.com/office/drawing/2014/main" id="{6427AEC3-8B64-4D7F-9091-40D6B6762F10}"/>
              </a:ext>
            </a:extLst>
          </p:cNvPr>
          <p:cNvSpPr txBox="1"/>
          <p:nvPr/>
        </p:nvSpPr>
        <p:spPr>
          <a:xfrm>
            <a:off x="985112" y="2096323"/>
            <a:ext cx="1834324" cy="738664"/>
          </a:xfrm>
          <a:prstGeom prst="rect">
            <a:avLst/>
          </a:prstGeom>
          <a:noFill/>
        </p:spPr>
        <p:txBody>
          <a:bodyPr wrap="square" rtlCol="0">
            <a:spAutoFit/>
          </a:bodyPr>
          <a:lstStyle/>
          <a:p>
            <a:r>
              <a:rPr lang="en-US" sz="1400" dirty="0">
                <a:ea typeface="Open Sans" panose="020B0606030504020204" pitchFamily="34" charset="0"/>
                <a:cs typeface="Open Sans" panose="020B0606030504020204" pitchFamily="34" charset="0"/>
              </a:rPr>
              <a:t>Allow users to view available movies by </a:t>
            </a:r>
            <a:r>
              <a:rPr lang="en-US" sz="1400" dirty="0">
                <a:solidFill>
                  <a:srgbClr val="FF4040"/>
                </a:solidFill>
                <a:ea typeface="Open Sans" panose="020B0606030504020204" pitchFamily="34" charset="0"/>
                <a:cs typeface="Open Sans" panose="020B0606030504020204" pitchFamily="34" charset="0"/>
              </a:rPr>
              <a:t>preferred location</a:t>
            </a:r>
          </a:p>
        </p:txBody>
      </p:sp>
      <p:sp>
        <p:nvSpPr>
          <p:cNvPr id="25" name="TextBox 24">
            <a:extLst>
              <a:ext uri="{FF2B5EF4-FFF2-40B4-BE49-F238E27FC236}">
                <a16:creationId xmlns:a16="http://schemas.microsoft.com/office/drawing/2014/main" id="{DBA5681C-22C3-438B-9FF4-C686399A397B}"/>
              </a:ext>
            </a:extLst>
          </p:cNvPr>
          <p:cNvSpPr txBox="1"/>
          <p:nvPr/>
        </p:nvSpPr>
        <p:spPr>
          <a:xfrm>
            <a:off x="400876" y="3778866"/>
            <a:ext cx="2601579" cy="1384995"/>
          </a:xfrm>
          <a:prstGeom prst="rect">
            <a:avLst/>
          </a:prstGeom>
          <a:noFill/>
        </p:spPr>
        <p:txBody>
          <a:bodyPr wrap="square" rtlCol="0">
            <a:spAutoFit/>
          </a:bodyPr>
          <a:lstStyle/>
          <a:p>
            <a:pPr algn="just"/>
            <a:r>
              <a:rPr lang="en-US" sz="1400" dirty="0">
                <a:ea typeface="Open Sans" panose="020B0606030504020204" pitchFamily="34" charset="0"/>
                <a:cs typeface="Open Sans" panose="020B0606030504020204" pitchFamily="34" charset="0"/>
              </a:rPr>
              <a:t>User may view and add food menu options to their cart before booking tickets, so that they do not have to select between </a:t>
            </a:r>
            <a:r>
              <a:rPr lang="en-US" sz="1400" dirty="0">
                <a:solidFill>
                  <a:srgbClr val="FF4040"/>
                </a:solidFill>
                <a:ea typeface="Open Sans" panose="020B0606030504020204" pitchFamily="34" charset="0"/>
                <a:cs typeface="Open Sans" panose="020B0606030504020204" pitchFamily="34" charset="0"/>
              </a:rPr>
              <a:t>food options </a:t>
            </a:r>
            <a:r>
              <a:rPr lang="en-US" sz="1400" dirty="0">
                <a:ea typeface="Open Sans" panose="020B0606030504020204" pitchFamily="34" charset="0"/>
                <a:cs typeface="Open Sans" panose="020B0606030504020204" pitchFamily="34" charset="0"/>
              </a:rPr>
              <a:t>and promotions with a time limit</a:t>
            </a:r>
          </a:p>
        </p:txBody>
      </p:sp>
      <p:pic>
        <p:nvPicPr>
          <p:cNvPr id="35" name="Picture 34">
            <a:extLst>
              <a:ext uri="{FF2B5EF4-FFF2-40B4-BE49-F238E27FC236}">
                <a16:creationId xmlns:a16="http://schemas.microsoft.com/office/drawing/2014/main" id="{745B228D-E498-4D89-AEDD-6DE86BCA6D32}"/>
              </a:ext>
            </a:extLst>
          </p:cNvPr>
          <p:cNvPicPr>
            <a:picLocks noChangeAspect="1"/>
          </p:cNvPicPr>
          <p:nvPr/>
        </p:nvPicPr>
        <p:blipFill rotWithShape="1">
          <a:blip r:embed="rId3"/>
          <a:srcRect l="708" b="1322"/>
          <a:stretch/>
        </p:blipFill>
        <p:spPr>
          <a:xfrm>
            <a:off x="6270155" y="1317664"/>
            <a:ext cx="2526661" cy="4922404"/>
          </a:xfrm>
          <a:prstGeom prst="rect">
            <a:avLst/>
          </a:prstGeom>
          <a:ln>
            <a:solidFill>
              <a:schemeClr val="tx2"/>
            </a:solidFill>
          </a:ln>
        </p:spPr>
      </p:pic>
      <p:sp>
        <p:nvSpPr>
          <p:cNvPr id="39" name="TextBox 38">
            <a:extLst>
              <a:ext uri="{FF2B5EF4-FFF2-40B4-BE49-F238E27FC236}">
                <a16:creationId xmlns:a16="http://schemas.microsoft.com/office/drawing/2014/main" id="{AFBB1873-1FFD-4CFD-8295-942770060982}"/>
              </a:ext>
            </a:extLst>
          </p:cNvPr>
          <p:cNvSpPr txBox="1"/>
          <p:nvPr/>
        </p:nvSpPr>
        <p:spPr>
          <a:xfrm>
            <a:off x="9605196" y="2029108"/>
            <a:ext cx="1713804" cy="738664"/>
          </a:xfrm>
          <a:prstGeom prst="rect">
            <a:avLst/>
          </a:prstGeom>
          <a:noFill/>
        </p:spPr>
        <p:txBody>
          <a:bodyPr wrap="square" rtlCol="0">
            <a:spAutoFit/>
          </a:bodyPr>
          <a:lstStyle/>
          <a:p>
            <a:r>
              <a:rPr lang="en-US" sz="1400" dirty="0">
                <a:solidFill>
                  <a:srgbClr val="FF4040"/>
                </a:solidFill>
                <a:ea typeface="Open Sans" panose="020B0606030504020204" pitchFamily="34" charset="0"/>
                <a:cs typeface="Open Sans" panose="020B0606030504020204" pitchFamily="34" charset="0"/>
              </a:rPr>
              <a:t>Push</a:t>
            </a:r>
            <a:r>
              <a:rPr lang="en-US" sz="1400" dirty="0">
                <a:ea typeface="Open Sans" panose="020B0606030504020204" pitchFamily="34" charset="0"/>
                <a:cs typeface="Open Sans" panose="020B0606030504020204" pitchFamily="34" charset="0"/>
              </a:rPr>
              <a:t> users to new content based on preferences</a:t>
            </a:r>
          </a:p>
        </p:txBody>
      </p:sp>
      <p:sp>
        <p:nvSpPr>
          <p:cNvPr id="45" name="Rectangle: Rounded Corners 44">
            <a:extLst>
              <a:ext uri="{FF2B5EF4-FFF2-40B4-BE49-F238E27FC236}">
                <a16:creationId xmlns:a16="http://schemas.microsoft.com/office/drawing/2014/main" id="{F938FF49-20CD-4F33-9AED-0A6EB57BED5D}"/>
              </a:ext>
            </a:extLst>
          </p:cNvPr>
          <p:cNvSpPr/>
          <p:nvPr/>
        </p:nvSpPr>
        <p:spPr>
          <a:xfrm>
            <a:off x="9385496" y="4891229"/>
            <a:ext cx="2416628" cy="12903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769E8718-A70E-45D1-B060-280794E7DC79}"/>
              </a:ext>
            </a:extLst>
          </p:cNvPr>
          <p:cNvSpPr txBox="1"/>
          <p:nvPr/>
        </p:nvSpPr>
        <p:spPr>
          <a:xfrm>
            <a:off x="9475910" y="5000198"/>
            <a:ext cx="2416629" cy="1107996"/>
          </a:xfrm>
          <a:prstGeom prst="rect">
            <a:avLst/>
          </a:prstGeom>
          <a:noFill/>
        </p:spPr>
        <p:txBody>
          <a:bodyPr wrap="square" rtlCol="0">
            <a:spAutoFit/>
          </a:bodyPr>
          <a:lstStyle/>
          <a:p>
            <a:r>
              <a:rPr lang="en-US" sz="1100" b="1" dirty="0">
                <a:solidFill>
                  <a:srgbClr val="FF4040"/>
                </a:solidFill>
                <a:ea typeface="Open Sans" panose="020B0606030504020204" pitchFamily="34" charset="0"/>
                <a:cs typeface="Open Sans" panose="020B0606030504020204" pitchFamily="34" charset="0"/>
              </a:rPr>
              <a:t>Tip! </a:t>
            </a:r>
            <a:r>
              <a:rPr lang="en-US" sz="1100" dirty="0">
                <a:ea typeface="Open Sans" panose="020B0606030504020204" pitchFamily="34" charset="0"/>
                <a:cs typeface="Open Sans" panose="020B0606030504020204" pitchFamily="34" charset="0"/>
              </a:rPr>
              <a:t>In post-production interviews, users commented that this felt too much like Netflix, hence “Now Showing” and “Coming Soon” was placed on top to give a visual cue of the purpose of the app</a:t>
            </a:r>
          </a:p>
        </p:txBody>
      </p:sp>
      <p:sp>
        <p:nvSpPr>
          <p:cNvPr id="47" name="TextBox 46">
            <a:extLst>
              <a:ext uri="{FF2B5EF4-FFF2-40B4-BE49-F238E27FC236}">
                <a16:creationId xmlns:a16="http://schemas.microsoft.com/office/drawing/2014/main" id="{5147025B-4609-4896-B415-20C06A55ADC9}"/>
              </a:ext>
            </a:extLst>
          </p:cNvPr>
          <p:cNvSpPr txBox="1"/>
          <p:nvPr/>
        </p:nvSpPr>
        <p:spPr>
          <a:xfrm>
            <a:off x="6156521" y="871795"/>
            <a:ext cx="1945178" cy="338554"/>
          </a:xfrm>
          <a:prstGeom prst="rect">
            <a:avLst/>
          </a:prstGeom>
          <a:noFill/>
        </p:spPr>
        <p:txBody>
          <a:bodyPr wrap="square" rtlCol="0">
            <a:spAutoFit/>
          </a:bodyPr>
          <a:lstStyle/>
          <a:p>
            <a:r>
              <a:rPr lang="en-US" sz="1600" dirty="0">
                <a:latin typeface="Geomanist ExtraLight" panose="02000503000000020004" pitchFamily="2" charset="0"/>
                <a:ea typeface="Open Sans" panose="020B0606030504020204" pitchFamily="34" charset="0"/>
                <a:cs typeface="Open Sans" panose="020B0606030504020204" pitchFamily="34" charset="0"/>
              </a:rPr>
              <a:t>Overflow</a:t>
            </a:r>
          </a:p>
        </p:txBody>
      </p:sp>
      <p:cxnSp>
        <p:nvCxnSpPr>
          <p:cNvPr id="57" name="Connector: Curved 56">
            <a:extLst>
              <a:ext uri="{FF2B5EF4-FFF2-40B4-BE49-F238E27FC236}">
                <a16:creationId xmlns:a16="http://schemas.microsoft.com/office/drawing/2014/main" id="{F636B3BF-260E-4E76-A7C6-8C729A289A24}"/>
              </a:ext>
            </a:extLst>
          </p:cNvPr>
          <p:cNvCxnSpPr>
            <a:endCxn id="25" idx="2"/>
          </p:cNvCxnSpPr>
          <p:nvPr/>
        </p:nvCxnSpPr>
        <p:spPr>
          <a:xfrm rot="10800000">
            <a:off x="1701666" y="5163862"/>
            <a:ext cx="2805020" cy="372561"/>
          </a:xfrm>
          <a:prstGeom prst="curved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59" name="Connector: Curved 58">
            <a:extLst>
              <a:ext uri="{FF2B5EF4-FFF2-40B4-BE49-F238E27FC236}">
                <a16:creationId xmlns:a16="http://schemas.microsoft.com/office/drawing/2014/main" id="{C1E2D13E-F2EE-4596-A2B6-3B006256E782}"/>
              </a:ext>
            </a:extLst>
          </p:cNvPr>
          <p:cNvCxnSpPr>
            <a:cxnSpLocks/>
            <a:endCxn id="24" idx="3"/>
          </p:cNvCxnSpPr>
          <p:nvPr/>
        </p:nvCxnSpPr>
        <p:spPr>
          <a:xfrm rot="10800000" flipV="1">
            <a:off x="2819436" y="1210349"/>
            <a:ext cx="2155370" cy="1255306"/>
          </a:xfrm>
          <a:prstGeom prst="curved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62" name="Connector: Curved 61">
            <a:extLst>
              <a:ext uri="{FF2B5EF4-FFF2-40B4-BE49-F238E27FC236}">
                <a16:creationId xmlns:a16="http://schemas.microsoft.com/office/drawing/2014/main" id="{6641EFA2-93DF-48E8-902D-B6D9F02E1D34}"/>
              </a:ext>
            </a:extLst>
          </p:cNvPr>
          <p:cNvCxnSpPr>
            <a:stCxn id="35" idx="3"/>
            <a:endCxn id="39" idx="2"/>
          </p:cNvCxnSpPr>
          <p:nvPr/>
        </p:nvCxnSpPr>
        <p:spPr>
          <a:xfrm flipV="1">
            <a:off x="8796816" y="2767772"/>
            <a:ext cx="1665282" cy="1011094"/>
          </a:xfrm>
          <a:prstGeom prst="curvedConnector2">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05569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1A13F0F-C801-4281-9C66-DC005403E6A8}"/>
              </a:ext>
            </a:extLst>
          </p:cNvPr>
          <p:cNvSpPr>
            <a:spLocks noGrp="1"/>
          </p:cNvSpPr>
          <p:nvPr>
            <p:ph type="title"/>
          </p:nvPr>
        </p:nvSpPr>
        <p:spPr/>
        <p:txBody>
          <a:bodyPr/>
          <a:lstStyle/>
          <a:p>
            <a:r>
              <a:rPr lang="en-US" dirty="0">
                <a:latin typeface="Geomanist Regular" panose="02000503000000020004" pitchFamily="2" charset="0"/>
              </a:rPr>
              <a:t>Movie Profile page</a:t>
            </a:r>
          </a:p>
        </p:txBody>
      </p:sp>
      <p:sp>
        <p:nvSpPr>
          <p:cNvPr id="4" name="Date Placeholder 3">
            <a:extLst>
              <a:ext uri="{FF2B5EF4-FFF2-40B4-BE49-F238E27FC236}">
                <a16:creationId xmlns:a16="http://schemas.microsoft.com/office/drawing/2014/main" id="{58DA1F4D-04CA-4921-A4B6-433C14D44A4A}"/>
              </a:ext>
            </a:extLst>
          </p:cNvPr>
          <p:cNvSpPr>
            <a:spLocks noGrp="1"/>
          </p:cNvSpPr>
          <p:nvPr>
            <p:ph type="dt" sz="half" idx="10"/>
          </p:nvPr>
        </p:nvSpPr>
        <p:spPr/>
        <p:txBody>
          <a:bodyPr/>
          <a:lstStyle/>
          <a:p>
            <a:r>
              <a:rPr lang="en-US"/>
              <a:t>2021</a:t>
            </a:r>
            <a:endParaRPr lang="en-US" dirty="0"/>
          </a:p>
        </p:txBody>
      </p:sp>
      <p:sp>
        <p:nvSpPr>
          <p:cNvPr id="5" name="Footer Placeholder 4">
            <a:extLst>
              <a:ext uri="{FF2B5EF4-FFF2-40B4-BE49-F238E27FC236}">
                <a16:creationId xmlns:a16="http://schemas.microsoft.com/office/drawing/2014/main" id="{3A058486-D994-44B5-B81C-169CE0DC5648}"/>
              </a:ext>
            </a:extLst>
          </p:cNvPr>
          <p:cNvSpPr>
            <a:spLocks noGrp="1"/>
          </p:cNvSpPr>
          <p:nvPr>
            <p:ph type="ftr" sz="quarter" idx="11"/>
          </p:nvPr>
        </p:nvSpPr>
        <p:spPr/>
        <p:txBody>
          <a:bodyPr/>
          <a:lstStyle/>
          <a:p>
            <a:r>
              <a:rPr lang="en-US"/>
              <a:t>BOOK-IT</a:t>
            </a:r>
            <a:endParaRPr lang="en-US" dirty="0"/>
          </a:p>
        </p:txBody>
      </p:sp>
      <p:sp>
        <p:nvSpPr>
          <p:cNvPr id="6" name="Slide Number Placeholder 5">
            <a:extLst>
              <a:ext uri="{FF2B5EF4-FFF2-40B4-BE49-F238E27FC236}">
                <a16:creationId xmlns:a16="http://schemas.microsoft.com/office/drawing/2014/main" id="{F9E6A9D0-EABE-4F6D-9898-621B06DF6419}"/>
              </a:ext>
            </a:extLst>
          </p:cNvPr>
          <p:cNvSpPr>
            <a:spLocks noGrp="1"/>
          </p:cNvSpPr>
          <p:nvPr>
            <p:ph type="sldNum" sz="quarter" idx="12"/>
          </p:nvPr>
        </p:nvSpPr>
        <p:spPr/>
        <p:txBody>
          <a:bodyPr/>
          <a:lstStyle/>
          <a:p>
            <a:fld id="{B5CEABB6-07DC-46E8-9B57-56EC44A396E5}" type="slidenum">
              <a:rPr lang="en-US" smtClean="0"/>
              <a:t>11</a:t>
            </a:fld>
            <a:endParaRPr lang="en-US" dirty="0"/>
          </a:p>
        </p:txBody>
      </p:sp>
      <p:sp>
        <p:nvSpPr>
          <p:cNvPr id="23" name="TextBox 22">
            <a:extLst>
              <a:ext uri="{FF2B5EF4-FFF2-40B4-BE49-F238E27FC236}">
                <a16:creationId xmlns:a16="http://schemas.microsoft.com/office/drawing/2014/main" id="{2F8303C1-4165-4CDA-8F1B-18463AAAAF25}"/>
              </a:ext>
            </a:extLst>
          </p:cNvPr>
          <p:cNvSpPr txBox="1"/>
          <p:nvPr/>
        </p:nvSpPr>
        <p:spPr>
          <a:xfrm>
            <a:off x="3706586" y="1489404"/>
            <a:ext cx="2466500" cy="954107"/>
          </a:xfrm>
          <a:prstGeom prst="rect">
            <a:avLst/>
          </a:prstGeom>
          <a:noFill/>
        </p:spPr>
        <p:txBody>
          <a:bodyPr wrap="square" rtlCol="0">
            <a:spAutoFit/>
          </a:bodyPr>
          <a:lstStyle/>
          <a:p>
            <a:r>
              <a:rPr lang="en-US" sz="1400" dirty="0">
                <a:solidFill>
                  <a:srgbClr val="FF4040"/>
                </a:solidFill>
                <a:ea typeface="Open Sans" panose="020B0606030504020204" pitchFamily="34" charset="0"/>
                <a:cs typeface="Open Sans" panose="020B0606030504020204" pitchFamily="34" charset="0"/>
              </a:rPr>
              <a:t>Trailer: </a:t>
            </a:r>
            <a:r>
              <a:rPr lang="en-US" sz="1400" dirty="0">
                <a:ea typeface="Open Sans" panose="020B0606030504020204" pitchFamily="34" charset="0"/>
                <a:cs typeface="Open Sans" panose="020B0606030504020204" pitchFamily="34" charset="0"/>
              </a:rPr>
              <a:t>So that users don’t have to exit the app to YouTube when deciding on a movie to watch</a:t>
            </a:r>
          </a:p>
        </p:txBody>
      </p:sp>
      <p:pic>
        <p:nvPicPr>
          <p:cNvPr id="17" name="Picture 16">
            <a:extLst>
              <a:ext uri="{FF2B5EF4-FFF2-40B4-BE49-F238E27FC236}">
                <a16:creationId xmlns:a16="http://schemas.microsoft.com/office/drawing/2014/main" id="{77B7315C-C999-4806-9063-B7A72F051B88}"/>
              </a:ext>
            </a:extLst>
          </p:cNvPr>
          <p:cNvPicPr>
            <a:picLocks noChangeAspect="1"/>
          </p:cNvPicPr>
          <p:nvPr/>
        </p:nvPicPr>
        <p:blipFill>
          <a:blip r:embed="rId2"/>
          <a:stretch>
            <a:fillRect/>
          </a:stretch>
        </p:blipFill>
        <p:spPr>
          <a:xfrm>
            <a:off x="8820866" y="1027906"/>
            <a:ext cx="2801330" cy="5114623"/>
          </a:xfrm>
          <a:prstGeom prst="rect">
            <a:avLst/>
          </a:prstGeom>
          <a:ln>
            <a:solidFill>
              <a:schemeClr val="tx2"/>
            </a:solidFill>
          </a:ln>
        </p:spPr>
      </p:pic>
      <p:sp>
        <p:nvSpPr>
          <p:cNvPr id="21" name="TextBox 20">
            <a:extLst>
              <a:ext uri="{FF2B5EF4-FFF2-40B4-BE49-F238E27FC236}">
                <a16:creationId xmlns:a16="http://schemas.microsoft.com/office/drawing/2014/main" id="{C0448688-BA3E-4F70-94B6-CCD54204E96A}"/>
              </a:ext>
            </a:extLst>
          </p:cNvPr>
          <p:cNvSpPr txBox="1"/>
          <p:nvPr/>
        </p:nvSpPr>
        <p:spPr>
          <a:xfrm>
            <a:off x="8961120" y="710292"/>
            <a:ext cx="1945178" cy="338554"/>
          </a:xfrm>
          <a:prstGeom prst="rect">
            <a:avLst/>
          </a:prstGeom>
          <a:noFill/>
        </p:spPr>
        <p:txBody>
          <a:bodyPr wrap="square" rtlCol="0">
            <a:spAutoFit/>
          </a:bodyPr>
          <a:lstStyle/>
          <a:p>
            <a:r>
              <a:rPr lang="en-US" sz="1600" dirty="0">
                <a:latin typeface="Geomanist ExtraLight" panose="02000503000000020004" pitchFamily="2" charset="0"/>
                <a:ea typeface="Open Sans" panose="020B0606030504020204" pitchFamily="34" charset="0"/>
                <a:cs typeface="Open Sans" panose="020B0606030504020204" pitchFamily="34" charset="0"/>
              </a:rPr>
              <a:t>Overflow</a:t>
            </a:r>
          </a:p>
        </p:txBody>
      </p:sp>
      <p:pic>
        <p:nvPicPr>
          <p:cNvPr id="22" name="Picture 21">
            <a:extLst>
              <a:ext uri="{FF2B5EF4-FFF2-40B4-BE49-F238E27FC236}">
                <a16:creationId xmlns:a16="http://schemas.microsoft.com/office/drawing/2014/main" id="{CDA7C902-C6CE-4C9F-AEBE-E393D4F84C6C}"/>
              </a:ext>
            </a:extLst>
          </p:cNvPr>
          <p:cNvPicPr>
            <a:picLocks noChangeAspect="1"/>
          </p:cNvPicPr>
          <p:nvPr/>
        </p:nvPicPr>
        <p:blipFill rotWithShape="1">
          <a:blip r:embed="rId3"/>
          <a:srcRect l="446" t="146"/>
          <a:stretch/>
        </p:blipFill>
        <p:spPr>
          <a:xfrm>
            <a:off x="549729" y="797378"/>
            <a:ext cx="2367178" cy="5270953"/>
          </a:xfrm>
          <a:prstGeom prst="rect">
            <a:avLst/>
          </a:prstGeom>
          <a:ln>
            <a:solidFill>
              <a:schemeClr val="tx2"/>
            </a:solidFill>
          </a:ln>
        </p:spPr>
      </p:pic>
      <p:cxnSp>
        <p:nvCxnSpPr>
          <p:cNvPr id="25" name="Connector: Curved 24">
            <a:extLst>
              <a:ext uri="{FF2B5EF4-FFF2-40B4-BE49-F238E27FC236}">
                <a16:creationId xmlns:a16="http://schemas.microsoft.com/office/drawing/2014/main" id="{B196E4A6-7347-43BF-99BF-AC7AAAFA59C7}"/>
              </a:ext>
            </a:extLst>
          </p:cNvPr>
          <p:cNvCxnSpPr>
            <a:cxnSpLocks/>
          </p:cNvCxnSpPr>
          <p:nvPr/>
        </p:nvCxnSpPr>
        <p:spPr>
          <a:xfrm>
            <a:off x="881743" y="4528457"/>
            <a:ext cx="2420257" cy="12700"/>
          </a:xfrm>
          <a:prstGeom prst="curved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27" name="Connector: Curved 26">
            <a:extLst>
              <a:ext uri="{FF2B5EF4-FFF2-40B4-BE49-F238E27FC236}">
                <a16:creationId xmlns:a16="http://schemas.microsoft.com/office/drawing/2014/main" id="{E8E2137B-1A59-4B61-8C61-C2E9D4B1F233}"/>
              </a:ext>
            </a:extLst>
          </p:cNvPr>
          <p:cNvCxnSpPr/>
          <p:nvPr/>
        </p:nvCxnSpPr>
        <p:spPr>
          <a:xfrm flipV="1">
            <a:off x="2835729" y="1736271"/>
            <a:ext cx="870857" cy="838200"/>
          </a:xfrm>
          <a:prstGeom prst="curved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29" name="Connector: Curved 28">
            <a:extLst>
              <a:ext uri="{FF2B5EF4-FFF2-40B4-BE49-F238E27FC236}">
                <a16:creationId xmlns:a16="http://schemas.microsoft.com/office/drawing/2014/main" id="{443641FA-4359-4630-8F3F-0EE3D8568200}"/>
              </a:ext>
            </a:extLst>
          </p:cNvPr>
          <p:cNvCxnSpPr>
            <a:cxnSpLocks/>
            <a:endCxn id="33" idx="1"/>
          </p:cNvCxnSpPr>
          <p:nvPr/>
        </p:nvCxnSpPr>
        <p:spPr>
          <a:xfrm flipV="1">
            <a:off x="2556796" y="3328510"/>
            <a:ext cx="1143133" cy="118634"/>
          </a:xfrm>
          <a:prstGeom prst="curved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31" name="Connector: Curved 30">
            <a:extLst>
              <a:ext uri="{FF2B5EF4-FFF2-40B4-BE49-F238E27FC236}">
                <a16:creationId xmlns:a16="http://schemas.microsoft.com/office/drawing/2014/main" id="{E886CBF8-81D7-4D03-872D-7627FCD97B49}"/>
              </a:ext>
            </a:extLst>
          </p:cNvPr>
          <p:cNvCxnSpPr/>
          <p:nvPr/>
        </p:nvCxnSpPr>
        <p:spPr>
          <a:xfrm rot="10800000">
            <a:off x="7892318" y="4087586"/>
            <a:ext cx="974096" cy="12700"/>
          </a:xfrm>
          <a:prstGeom prst="curvedConnector3">
            <a:avLst/>
          </a:prstGeom>
          <a:ln>
            <a:tailEnd type="triangle"/>
          </a:ln>
        </p:spPr>
        <p:style>
          <a:lnRef idx="1">
            <a:schemeClr val="dk1"/>
          </a:lnRef>
          <a:fillRef idx="0">
            <a:schemeClr val="dk1"/>
          </a:fillRef>
          <a:effectRef idx="0">
            <a:schemeClr val="dk1"/>
          </a:effectRef>
          <a:fontRef idx="minor">
            <a:schemeClr val="tx1"/>
          </a:fontRef>
        </p:style>
      </p:cxnSp>
      <p:sp>
        <p:nvSpPr>
          <p:cNvPr id="33" name="TextBox 32">
            <a:extLst>
              <a:ext uri="{FF2B5EF4-FFF2-40B4-BE49-F238E27FC236}">
                <a16:creationId xmlns:a16="http://schemas.microsoft.com/office/drawing/2014/main" id="{560AE7C8-99F6-43FC-AF6A-1268590A064A}"/>
              </a:ext>
            </a:extLst>
          </p:cNvPr>
          <p:cNvSpPr txBox="1"/>
          <p:nvPr/>
        </p:nvSpPr>
        <p:spPr>
          <a:xfrm>
            <a:off x="3699929" y="2959178"/>
            <a:ext cx="2168957" cy="738664"/>
          </a:xfrm>
          <a:prstGeom prst="rect">
            <a:avLst/>
          </a:prstGeom>
          <a:noFill/>
        </p:spPr>
        <p:txBody>
          <a:bodyPr wrap="square" rtlCol="0">
            <a:spAutoFit/>
          </a:bodyPr>
          <a:lstStyle/>
          <a:p>
            <a:r>
              <a:rPr lang="en-US" sz="1400" dirty="0">
                <a:solidFill>
                  <a:srgbClr val="FF4040"/>
                </a:solidFill>
              </a:rPr>
              <a:t>Share: </a:t>
            </a:r>
            <a:r>
              <a:rPr lang="en-US" sz="1400" dirty="0"/>
              <a:t>Users may invite their friends to catch this movie with them</a:t>
            </a:r>
          </a:p>
        </p:txBody>
      </p:sp>
      <p:sp>
        <p:nvSpPr>
          <p:cNvPr id="35" name="TextBox 34">
            <a:extLst>
              <a:ext uri="{FF2B5EF4-FFF2-40B4-BE49-F238E27FC236}">
                <a16:creationId xmlns:a16="http://schemas.microsoft.com/office/drawing/2014/main" id="{3E5CD1DA-1124-407C-8340-561E41A44383}"/>
              </a:ext>
            </a:extLst>
          </p:cNvPr>
          <p:cNvSpPr txBox="1"/>
          <p:nvPr/>
        </p:nvSpPr>
        <p:spPr>
          <a:xfrm>
            <a:off x="6837452" y="1765757"/>
            <a:ext cx="1541914" cy="954107"/>
          </a:xfrm>
          <a:prstGeom prst="rect">
            <a:avLst/>
          </a:prstGeom>
          <a:noFill/>
        </p:spPr>
        <p:txBody>
          <a:bodyPr wrap="square" rtlCol="0">
            <a:spAutoFit/>
          </a:bodyPr>
          <a:lstStyle/>
          <a:p>
            <a:r>
              <a:rPr lang="en-US" sz="1400" dirty="0">
                <a:solidFill>
                  <a:srgbClr val="FF4040"/>
                </a:solidFill>
              </a:rPr>
              <a:t>Book Tickets: </a:t>
            </a:r>
          </a:p>
          <a:p>
            <a:r>
              <a:rPr lang="en-US" sz="1400" dirty="0"/>
              <a:t>Allow users to select timings from same page</a:t>
            </a:r>
          </a:p>
        </p:txBody>
      </p:sp>
      <p:sp>
        <p:nvSpPr>
          <p:cNvPr id="36" name="TextBox 35">
            <a:extLst>
              <a:ext uri="{FF2B5EF4-FFF2-40B4-BE49-F238E27FC236}">
                <a16:creationId xmlns:a16="http://schemas.microsoft.com/office/drawing/2014/main" id="{D5E46FCD-D12A-4BE1-B492-86711EF9C0E7}"/>
              </a:ext>
            </a:extLst>
          </p:cNvPr>
          <p:cNvSpPr txBox="1"/>
          <p:nvPr/>
        </p:nvSpPr>
        <p:spPr>
          <a:xfrm>
            <a:off x="6515663" y="3825976"/>
            <a:ext cx="1548513" cy="523220"/>
          </a:xfrm>
          <a:prstGeom prst="rect">
            <a:avLst/>
          </a:prstGeom>
          <a:noFill/>
        </p:spPr>
        <p:txBody>
          <a:bodyPr wrap="square" rtlCol="0">
            <a:spAutoFit/>
          </a:bodyPr>
          <a:lstStyle/>
          <a:p>
            <a:r>
              <a:rPr lang="en-US" sz="1400" dirty="0">
                <a:solidFill>
                  <a:srgbClr val="FF4040"/>
                </a:solidFill>
              </a:rPr>
              <a:t>Push</a:t>
            </a:r>
            <a:r>
              <a:rPr lang="en-US" sz="1400" dirty="0"/>
              <a:t> users to similar content</a:t>
            </a:r>
          </a:p>
        </p:txBody>
      </p:sp>
      <p:cxnSp>
        <p:nvCxnSpPr>
          <p:cNvPr id="38" name="Connector: Curved 37">
            <a:extLst>
              <a:ext uri="{FF2B5EF4-FFF2-40B4-BE49-F238E27FC236}">
                <a16:creationId xmlns:a16="http://schemas.microsoft.com/office/drawing/2014/main" id="{382E4F4E-5849-49D9-BC2F-EB920580F496}"/>
              </a:ext>
            </a:extLst>
          </p:cNvPr>
          <p:cNvCxnSpPr/>
          <p:nvPr/>
        </p:nvCxnSpPr>
        <p:spPr>
          <a:xfrm rot="10800000" flipV="1">
            <a:off x="8302171" y="1284514"/>
            <a:ext cx="718458" cy="696686"/>
          </a:xfrm>
          <a:prstGeom prst="curvedConnector3">
            <a:avLst/>
          </a:prstGeom>
          <a:ln>
            <a:tailEnd type="triangle"/>
          </a:ln>
        </p:spPr>
        <p:style>
          <a:lnRef idx="1">
            <a:schemeClr val="dk1"/>
          </a:lnRef>
          <a:fillRef idx="0">
            <a:schemeClr val="dk1"/>
          </a:fillRef>
          <a:effectRef idx="0">
            <a:schemeClr val="dk1"/>
          </a:effectRef>
          <a:fontRef idx="minor">
            <a:schemeClr val="tx1"/>
          </a:fontRef>
        </p:style>
      </p:cxnSp>
      <p:sp>
        <p:nvSpPr>
          <p:cNvPr id="39" name="TextBox 38">
            <a:extLst>
              <a:ext uri="{FF2B5EF4-FFF2-40B4-BE49-F238E27FC236}">
                <a16:creationId xmlns:a16="http://schemas.microsoft.com/office/drawing/2014/main" id="{242059FB-0446-4723-8E51-22E4E7748B3D}"/>
              </a:ext>
            </a:extLst>
          </p:cNvPr>
          <p:cNvSpPr txBox="1"/>
          <p:nvPr/>
        </p:nvSpPr>
        <p:spPr>
          <a:xfrm>
            <a:off x="3659782" y="4252686"/>
            <a:ext cx="2168957" cy="954107"/>
          </a:xfrm>
          <a:prstGeom prst="rect">
            <a:avLst/>
          </a:prstGeom>
          <a:noFill/>
        </p:spPr>
        <p:txBody>
          <a:bodyPr wrap="square" rtlCol="0">
            <a:spAutoFit/>
          </a:bodyPr>
          <a:lstStyle/>
          <a:p>
            <a:r>
              <a:rPr lang="en-US" sz="1400" dirty="0">
                <a:solidFill>
                  <a:srgbClr val="FF4040"/>
                </a:solidFill>
              </a:rPr>
              <a:t>Movie Information:</a:t>
            </a:r>
          </a:p>
          <a:p>
            <a:r>
              <a:rPr lang="en-US" sz="1400" dirty="0"/>
              <a:t>Fetch information like reviews and names of cast members from IMDb</a:t>
            </a:r>
          </a:p>
        </p:txBody>
      </p:sp>
    </p:spTree>
    <p:extLst>
      <p:ext uri="{BB962C8B-B14F-4D97-AF65-F5344CB8AC3E}">
        <p14:creationId xmlns:p14="http://schemas.microsoft.com/office/powerpoint/2010/main" val="26906328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8C173-1FD5-42E4-B84A-C445C34E3622}"/>
              </a:ext>
            </a:extLst>
          </p:cNvPr>
          <p:cNvSpPr>
            <a:spLocks noGrp="1"/>
          </p:cNvSpPr>
          <p:nvPr>
            <p:ph type="title"/>
          </p:nvPr>
        </p:nvSpPr>
        <p:spPr>
          <a:xfrm>
            <a:off x="6894286" y="1087458"/>
            <a:ext cx="4457854" cy="846301"/>
          </a:xfrm>
        </p:spPr>
        <p:txBody>
          <a:bodyPr>
            <a:noAutofit/>
          </a:bodyPr>
          <a:lstStyle/>
          <a:p>
            <a:r>
              <a:rPr lang="en-US" sz="3000" dirty="0">
                <a:latin typeface="Geomanist Regular" panose="02000503000000020004" pitchFamily="2" charset="0"/>
              </a:rPr>
              <a:t>Select screening times</a:t>
            </a:r>
          </a:p>
        </p:txBody>
      </p:sp>
      <p:sp>
        <p:nvSpPr>
          <p:cNvPr id="3" name="Text Placeholder 2">
            <a:extLst>
              <a:ext uri="{FF2B5EF4-FFF2-40B4-BE49-F238E27FC236}">
                <a16:creationId xmlns:a16="http://schemas.microsoft.com/office/drawing/2014/main" id="{E8E376E0-4716-4C8D-8F16-C6C018D4E1A3}"/>
              </a:ext>
            </a:extLst>
          </p:cNvPr>
          <p:cNvSpPr>
            <a:spLocks noGrp="1"/>
          </p:cNvSpPr>
          <p:nvPr>
            <p:ph type="body" sz="quarter" idx="13"/>
          </p:nvPr>
        </p:nvSpPr>
        <p:spPr>
          <a:xfrm>
            <a:off x="6894286" y="2324375"/>
            <a:ext cx="4461172" cy="365125"/>
          </a:xfrm>
        </p:spPr>
        <p:txBody>
          <a:bodyPr>
            <a:normAutofit lnSpcReduction="10000"/>
          </a:bodyPr>
          <a:lstStyle/>
          <a:p>
            <a:r>
              <a:rPr lang="en-US" dirty="0"/>
              <a:t>Information at a Glance</a:t>
            </a:r>
          </a:p>
        </p:txBody>
      </p:sp>
      <p:sp>
        <p:nvSpPr>
          <p:cNvPr id="4" name="Text Placeholder 3">
            <a:extLst>
              <a:ext uri="{FF2B5EF4-FFF2-40B4-BE49-F238E27FC236}">
                <a16:creationId xmlns:a16="http://schemas.microsoft.com/office/drawing/2014/main" id="{780DC3D3-8DAA-401F-9AB6-568A8F2EBC17}"/>
              </a:ext>
            </a:extLst>
          </p:cNvPr>
          <p:cNvSpPr>
            <a:spLocks noGrp="1"/>
          </p:cNvSpPr>
          <p:nvPr>
            <p:ph type="body" sz="quarter" idx="15"/>
          </p:nvPr>
        </p:nvSpPr>
        <p:spPr>
          <a:xfrm>
            <a:off x="6892627" y="2653800"/>
            <a:ext cx="4461172" cy="557950"/>
          </a:xfrm>
        </p:spPr>
        <p:txBody>
          <a:bodyPr/>
          <a:lstStyle/>
          <a:p>
            <a:r>
              <a:rPr lang="en-US" dirty="0"/>
              <a:t>Date, Day and Time of screening, Location, Price, Type of theatre, Seats available</a:t>
            </a:r>
          </a:p>
        </p:txBody>
      </p:sp>
      <p:sp>
        <p:nvSpPr>
          <p:cNvPr id="5" name="Text Placeholder 4">
            <a:extLst>
              <a:ext uri="{FF2B5EF4-FFF2-40B4-BE49-F238E27FC236}">
                <a16:creationId xmlns:a16="http://schemas.microsoft.com/office/drawing/2014/main" id="{1DC1FEC6-2B76-48C3-9ABC-2785448EA7CF}"/>
              </a:ext>
            </a:extLst>
          </p:cNvPr>
          <p:cNvSpPr>
            <a:spLocks noGrp="1"/>
          </p:cNvSpPr>
          <p:nvPr>
            <p:ph type="body" sz="quarter" idx="23"/>
          </p:nvPr>
        </p:nvSpPr>
        <p:spPr>
          <a:xfrm>
            <a:off x="6892626" y="3424171"/>
            <a:ext cx="4462831" cy="365125"/>
          </a:xfrm>
        </p:spPr>
        <p:txBody>
          <a:bodyPr>
            <a:normAutofit lnSpcReduction="10000"/>
          </a:bodyPr>
          <a:lstStyle/>
          <a:p>
            <a:r>
              <a:rPr lang="en-US" dirty="0"/>
              <a:t>Lightning bolt</a:t>
            </a:r>
          </a:p>
        </p:txBody>
      </p:sp>
      <p:sp>
        <p:nvSpPr>
          <p:cNvPr id="6" name="Text Placeholder 5">
            <a:extLst>
              <a:ext uri="{FF2B5EF4-FFF2-40B4-BE49-F238E27FC236}">
                <a16:creationId xmlns:a16="http://schemas.microsoft.com/office/drawing/2014/main" id="{A45B264B-A33A-4F32-8FEF-14B9429A5894}"/>
              </a:ext>
            </a:extLst>
          </p:cNvPr>
          <p:cNvSpPr>
            <a:spLocks noGrp="1"/>
          </p:cNvSpPr>
          <p:nvPr>
            <p:ph type="body" sz="quarter" idx="24"/>
          </p:nvPr>
        </p:nvSpPr>
        <p:spPr>
          <a:xfrm>
            <a:off x="6890968" y="3753596"/>
            <a:ext cx="4462831" cy="557950"/>
          </a:xfrm>
        </p:spPr>
        <p:txBody>
          <a:bodyPr/>
          <a:lstStyle/>
          <a:p>
            <a:r>
              <a:rPr lang="en-US" dirty="0"/>
              <a:t>Indicates intelligent suggestions on promotions available, so that users do not have to search the web</a:t>
            </a:r>
          </a:p>
        </p:txBody>
      </p:sp>
      <p:sp>
        <p:nvSpPr>
          <p:cNvPr id="7" name="Text Placeholder 6">
            <a:extLst>
              <a:ext uri="{FF2B5EF4-FFF2-40B4-BE49-F238E27FC236}">
                <a16:creationId xmlns:a16="http://schemas.microsoft.com/office/drawing/2014/main" id="{80387D59-13F3-44A5-94F8-235DAF17E0D3}"/>
              </a:ext>
            </a:extLst>
          </p:cNvPr>
          <p:cNvSpPr>
            <a:spLocks noGrp="1"/>
          </p:cNvSpPr>
          <p:nvPr>
            <p:ph type="body" sz="quarter" idx="25"/>
          </p:nvPr>
        </p:nvSpPr>
        <p:spPr>
          <a:xfrm>
            <a:off x="6890968" y="4523967"/>
            <a:ext cx="4464490" cy="365125"/>
          </a:xfrm>
        </p:spPr>
        <p:txBody>
          <a:bodyPr>
            <a:normAutofit lnSpcReduction="10000"/>
          </a:bodyPr>
          <a:lstStyle/>
          <a:p>
            <a:r>
              <a:rPr lang="en-US" dirty="0"/>
              <a:t>Easy to read</a:t>
            </a:r>
          </a:p>
        </p:txBody>
      </p:sp>
      <p:sp>
        <p:nvSpPr>
          <p:cNvPr id="8" name="Text Placeholder 7">
            <a:extLst>
              <a:ext uri="{FF2B5EF4-FFF2-40B4-BE49-F238E27FC236}">
                <a16:creationId xmlns:a16="http://schemas.microsoft.com/office/drawing/2014/main" id="{EF201283-5EE0-4BA8-9C4C-347AF5584919}"/>
              </a:ext>
            </a:extLst>
          </p:cNvPr>
          <p:cNvSpPr>
            <a:spLocks noGrp="1"/>
          </p:cNvSpPr>
          <p:nvPr>
            <p:ph type="body" sz="quarter" idx="26"/>
          </p:nvPr>
        </p:nvSpPr>
        <p:spPr>
          <a:xfrm>
            <a:off x="6889309" y="4853389"/>
            <a:ext cx="4464490" cy="1452161"/>
          </a:xfrm>
        </p:spPr>
        <p:txBody>
          <a:bodyPr>
            <a:normAutofit fontScale="92500"/>
          </a:bodyPr>
          <a:lstStyle/>
          <a:p>
            <a:r>
              <a:rPr lang="en-US" dirty="0"/>
              <a:t>Day and Time of screening is in large font so that users instinctively know whether they are available to watch the movie, rather than having to translate dates to days of the week. </a:t>
            </a:r>
          </a:p>
          <a:p>
            <a:r>
              <a:rPr lang="en-US" dirty="0"/>
              <a:t>Price is made available so that price sensitive users can quickly flip through the options to aid decision making.  </a:t>
            </a:r>
          </a:p>
        </p:txBody>
      </p:sp>
      <p:sp>
        <p:nvSpPr>
          <p:cNvPr id="9" name="Date Placeholder 8">
            <a:extLst>
              <a:ext uri="{FF2B5EF4-FFF2-40B4-BE49-F238E27FC236}">
                <a16:creationId xmlns:a16="http://schemas.microsoft.com/office/drawing/2014/main" id="{222EBDD7-C950-4A00-BA17-84DD21BFD34E}"/>
              </a:ext>
            </a:extLst>
          </p:cNvPr>
          <p:cNvSpPr>
            <a:spLocks noGrp="1"/>
          </p:cNvSpPr>
          <p:nvPr>
            <p:ph type="dt" sz="half" idx="10"/>
          </p:nvPr>
        </p:nvSpPr>
        <p:spPr/>
        <p:txBody>
          <a:bodyPr/>
          <a:lstStyle/>
          <a:p>
            <a:r>
              <a:rPr lang="en-US"/>
              <a:t>2021</a:t>
            </a:r>
            <a:endParaRPr lang="en-US" dirty="0"/>
          </a:p>
        </p:txBody>
      </p:sp>
      <p:sp>
        <p:nvSpPr>
          <p:cNvPr id="10" name="Footer Placeholder 9">
            <a:extLst>
              <a:ext uri="{FF2B5EF4-FFF2-40B4-BE49-F238E27FC236}">
                <a16:creationId xmlns:a16="http://schemas.microsoft.com/office/drawing/2014/main" id="{8AE53F87-FEDB-42EF-A9EE-485F264D294E}"/>
              </a:ext>
            </a:extLst>
          </p:cNvPr>
          <p:cNvSpPr>
            <a:spLocks noGrp="1"/>
          </p:cNvSpPr>
          <p:nvPr>
            <p:ph type="ftr" sz="quarter" idx="11"/>
          </p:nvPr>
        </p:nvSpPr>
        <p:spPr/>
        <p:txBody>
          <a:bodyPr/>
          <a:lstStyle/>
          <a:p>
            <a:r>
              <a:rPr lang="en-US"/>
              <a:t>BOOK-IT</a:t>
            </a:r>
            <a:endParaRPr lang="en-US" dirty="0"/>
          </a:p>
        </p:txBody>
      </p:sp>
      <p:sp>
        <p:nvSpPr>
          <p:cNvPr id="11" name="Slide Number Placeholder 10">
            <a:extLst>
              <a:ext uri="{FF2B5EF4-FFF2-40B4-BE49-F238E27FC236}">
                <a16:creationId xmlns:a16="http://schemas.microsoft.com/office/drawing/2014/main" id="{FCDE46D4-E2DC-4A3F-AFCD-96A888C16E45}"/>
              </a:ext>
            </a:extLst>
          </p:cNvPr>
          <p:cNvSpPr>
            <a:spLocks noGrp="1"/>
          </p:cNvSpPr>
          <p:nvPr>
            <p:ph type="sldNum" sz="quarter" idx="12"/>
          </p:nvPr>
        </p:nvSpPr>
        <p:spPr/>
        <p:txBody>
          <a:bodyPr/>
          <a:lstStyle/>
          <a:p>
            <a:fld id="{B5CEABB6-07DC-46E8-9B57-56EC44A396E5}" type="slidenum">
              <a:rPr lang="en-US" smtClean="0"/>
              <a:t>12</a:t>
            </a:fld>
            <a:endParaRPr lang="en-US" dirty="0"/>
          </a:p>
        </p:txBody>
      </p:sp>
      <p:pic>
        <p:nvPicPr>
          <p:cNvPr id="12" name="Picture 11">
            <a:extLst>
              <a:ext uri="{FF2B5EF4-FFF2-40B4-BE49-F238E27FC236}">
                <a16:creationId xmlns:a16="http://schemas.microsoft.com/office/drawing/2014/main" id="{40D2E50D-4E0D-48EA-B33D-B3108A2A2748}"/>
              </a:ext>
            </a:extLst>
          </p:cNvPr>
          <p:cNvPicPr>
            <a:picLocks noChangeAspect="1"/>
          </p:cNvPicPr>
          <p:nvPr/>
        </p:nvPicPr>
        <p:blipFill>
          <a:blip r:embed="rId2"/>
          <a:stretch>
            <a:fillRect/>
          </a:stretch>
        </p:blipFill>
        <p:spPr>
          <a:xfrm>
            <a:off x="542901" y="365125"/>
            <a:ext cx="2747960" cy="6023429"/>
          </a:xfrm>
          <a:prstGeom prst="rect">
            <a:avLst/>
          </a:prstGeom>
          <a:ln>
            <a:solidFill>
              <a:schemeClr val="tx2"/>
            </a:solidFill>
          </a:ln>
        </p:spPr>
      </p:pic>
      <p:pic>
        <p:nvPicPr>
          <p:cNvPr id="14" name="Picture 13">
            <a:extLst>
              <a:ext uri="{FF2B5EF4-FFF2-40B4-BE49-F238E27FC236}">
                <a16:creationId xmlns:a16="http://schemas.microsoft.com/office/drawing/2014/main" id="{5E363EF0-4FA3-418C-9253-9C3D3E426F00}"/>
              </a:ext>
            </a:extLst>
          </p:cNvPr>
          <p:cNvPicPr>
            <a:picLocks noChangeAspect="1"/>
          </p:cNvPicPr>
          <p:nvPr/>
        </p:nvPicPr>
        <p:blipFill>
          <a:blip r:embed="rId3"/>
          <a:stretch>
            <a:fillRect/>
          </a:stretch>
        </p:blipFill>
        <p:spPr>
          <a:xfrm>
            <a:off x="3676957" y="728544"/>
            <a:ext cx="2678901" cy="5400911"/>
          </a:xfrm>
          <a:prstGeom prst="rect">
            <a:avLst/>
          </a:prstGeom>
          <a:ln>
            <a:solidFill>
              <a:schemeClr val="tx2"/>
            </a:solidFill>
          </a:ln>
        </p:spPr>
      </p:pic>
      <p:cxnSp>
        <p:nvCxnSpPr>
          <p:cNvPr id="19" name="Straight Arrow Connector 18">
            <a:extLst>
              <a:ext uri="{FF2B5EF4-FFF2-40B4-BE49-F238E27FC236}">
                <a16:creationId xmlns:a16="http://schemas.microsoft.com/office/drawing/2014/main" id="{495C3E5A-FC67-4052-ACD2-F1ECC331F81B}"/>
              </a:ext>
            </a:extLst>
          </p:cNvPr>
          <p:cNvCxnSpPr>
            <a:endCxn id="14" idx="1"/>
          </p:cNvCxnSpPr>
          <p:nvPr/>
        </p:nvCxnSpPr>
        <p:spPr>
          <a:xfrm flipV="1">
            <a:off x="3113314" y="3429000"/>
            <a:ext cx="563643" cy="175985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0" name="TextBox 19">
            <a:extLst>
              <a:ext uri="{FF2B5EF4-FFF2-40B4-BE49-F238E27FC236}">
                <a16:creationId xmlns:a16="http://schemas.microsoft.com/office/drawing/2014/main" id="{74F71D77-8EF6-4988-8DDB-62F084D70F86}"/>
              </a:ext>
            </a:extLst>
          </p:cNvPr>
          <p:cNvSpPr txBox="1"/>
          <p:nvPr/>
        </p:nvSpPr>
        <p:spPr>
          <a:xfrm>
            <a:off x="3676957" y="365125"/>
            <a:ext cx="1945178" cy="338554"/>
          </a:xfrm>
          <a:prstGeom prst="rect">
            <a:avLst/>
          </a:prstGeom>
          <a:noFill/>
        </p:spPr>
        <p:txBody>
          <a:bodyPr wrap="square" rtlCol="0">
            <a:spAutoFit/>
          </a:bodyPr>
          <a:lstStyle/>
          <a:p>
            <a:r>
              <a:rPr lang="en-US" sz="1600" dirty="0">
                <a:latin typeface="Geomanist ExtraLight" panose="02000503000000020004" pitchFamily="2" charset="0"/>
                <a:ea typeface="Open Sans" panose="020B0606030504020204" pitchFamily="34" charset="0"/>
                <a:cs typeface="Open Sans" panose="020B0606030504020204" pitchFamily="34" charset="0"/>
              </a:rPr>
              <a:t>Pop-up</a:t>
            </a:r>
          </a:p>
        </p:txBody>
      </p:sp>
    </p:spTree>
    <p:extLst>
      <p:ext uri="{BB962C8B-B14F-4D97-AF65-F5344CB8AC3E}">
        <p14:creationId xmlns:p14="http://schemas.microsoft.com/office/powerpoint/2010/main" val="14945144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8C173-1FD5-42E4-B84A-C445C34E3622}"/>
              </a:ext>
            </a:extLst>
          </p:cNvPr>
          <p:cNvSpPr>
            <a:spLocks noGrp="1"/>
          </p:cNvSpPr>
          <p:nvPr>
            <p:ph type="title"/>
          </p:nvPr>
        </p:nvSpPr>
        <p:spPr>
          <a:xfrm>
            <a:off x="8527143" y="534402"/>
            <a:ext cx="3084285" cy="846301"/>
          </a:xfrm>
        </p:spPr>
        <p:txBody>
          <a:bodyPr>
            <a:normAutofit/>
          </a:bodyPr>
          <a:lstStyle/>
          <a:p>
            <a:r>
              <a:rPr lang="en-US" dirty="0"/>
              <a:t>Select seats</a:t>
            </a:r>
          </a:p>
        </p:txBody>
      </p:sp>
      <p:sp>
        <p:nvSpPr>
          <p:cNvPr id="9" name="Date Placeholder 8">
            <a:extLst>
              <a:ext uri="{FF2B5EF4-FFF2-40B4-BE49-F238E27FC236}">
                <a16:creationId xmlns:a16="http://schemas.microsoft.com/office/drawing/2014/main" id="{222EBDD7-C950-4A00-BA17-84DD21BFD34E}"/>
              </a:ext>
            </a:extLst>
          </p:cNvPr>
          <p:cNvSpPr>
            <a:spLocks noGrp="1"/>
          </p:cNvSpPr>
          <p:nvPr>
            <p:ph type="dt" sz="half" idx="10"/>
          </p:nvPr>
        </p:nvSpPr>
        <p:spPr/>
        <p:txBody>
          <a:bodyPr/>
          <a:lstStyle/>
          <a:p>
            <a:r>
              <a:rPr lang="en-US"/>
              <a:t>2021</a:t>
            </a:r>
            <a:endParaRPr lang="en-US" dirty="0"/>
          </a:p>
        </p:txBody>
      </p:sp>
      <p:sp>
        <p:nvSpPr>
          <p:cNvPr id="10" name="Footer Placeholder 9">
            <a:extLst>
              <a:ext uri="{FF2B5EF4-FFF2-40B4-BE49-F238E27FC236}">
                <a16:creationId xmlns:a16="http://schemas.microsoft.com/office/drawing/2014/main" id="{8AE53F87-FEDB-42EF-A9EE-485F264D294E}"/>
              </a:ext>
            </a:extLst>
          </p:cNvPr>
          <p:cNvSpPr>
            <a:spLocks noGrp="1"/>
          </p:cNvSpPr>
          <p:nvPr>
            <p:ph type="ftr" sz="quarter" idx="11"/>
          </p:nvPr>
        </p:nvSpPr>
        <p:spPr/>
        <p:txBody>
          <a:bodyPr/>
          <a:lstStyle/>
          <a:p>
            <a:r>
              <a:rPr lang="en-US"/>
              <a:t>BOOK-IT</a:t>
            </a:r>
            <a:endParaRPr lang="en-US" dirty="0"/>
          </a:p>
        </p:txBody>
      </p:sp>
      <p:sp>
        <p:nvSpPr>
          <p:cNvPr id="11" name="Slide Number Placeholder 10">
            <a:extLst>
              <a:ext uri="{FF2B5EF4-FFF2-40B4-BE49-F238E27FC236}">
                <a16:creationId xmlns:a16="http://schemas.microsoft.com/office/drawing/2014/main" id="{FCDE46D4-E2DC-4A3F-AFCD-96A888C16E45}"/>
              </a:ext>
            </a:extLst>
          </p:cNvPr>
          <p:cNvSpPr>
            <a:spLocks noGrp="1"/>
          </p:cNvSpPr>
          <p:nvPr>
            <p:ph type="sldNum" sz="quarter" idx="12"/>
          </p:nvPr>
        </p:nvSpPr>
        <p:spPr/>
        <p:txBody>
          <a:bodyPr/>
          <a:lstStyle/>
          <a:p>
            <a:fld id="{B5CEABB6-07DC-46E8-9B57-56EC44A396E5}" type="slidenum">
              <a:rPr lang="en-US" smtClean="0"/>
              <a:t>13</a:t>
            </a:fld>
            <a:endParaRPr lang="en-US" dirty="0"/>
          </a:p>
        </p:txBody>
      </p:sp>
      <p:sp>
        <p:nvSpPr>
          <p:cNvPr id="20" name="TextBox 19">
            <a:extLst>
              <a:ext uri="{FF2B5EF4-FFF2-40B4-BE49-F238E27FC236}">
                <a16:creationId xmlns:a16="http://schemas.microsoft.com/office/drawing/2014/main" id="{74F71D77-8EF6-4988-8DDB-62F084D70F86}"/>
              </a:ext>
            </a:extLst>
          </p:cNvPr>
          <p:cNvSpPr txBox="1"/>
          <p:nvPr/>
        </p:nvSpPr>
        <p:spPr>
          <a:xfrm>
            <a:off x="9515797" y="2593332"/>
            <a:ext cx="1945178" cy="338554"/>
          </a:xfrm>
          <a:prstGeom prst="rect">
            <a:avLst/>
          </a:prstGeom>
          <a:noFill/>
        </p:spPr>
        <p:txBody>
          <a:bodyPr wrap="square" rtlCol="0">
            <a:spAutoFit/>
          </a:bodyPr>
          <a:lstStyle/>
          <a:p>
            <a:pPr algn="r"/>
            <a:r>
              <a:rPr lang="en-US" sz="1600" dirty="0">
                <a:latin typeface="Geomanist ExtraLight" panose="02000503000000020004" pitchFamily="2" charset="0"/>
                <a:ea typeface="Open Sans" panose="020B0606030504020204" pitchFamily="34" charset="0"/>
                <a:cs typeface="Open Sans" panose="020B0606030504020204" pitchFamily="34" charset="0"/>
              </a:rPr>
              <a:t>Legend Pop-up</a:t>
            </a:r>
          </a:p>
        </p:txBody>
      </p:sp>
      <p:pic>
        <p:nvPicPr>
          <p:cNvPr id="15" name="Picture 14">
            <a:extLst>
              <a:ext uri="{FF2B5EF4-FFF2-40B4-BE49-F238E27FC236}">
                <a16:creationId xmlns:a16="http://schemas.microsoft.com/office/drawing/2014/main" id="{88AD8842-D7BF-4B9D-B31E-8F33C1A07231}"/>
              </a:ext>
            </a:extLst>
          </p:cNvPr>
          <p:cNvPicPr>
            <a:picLocks noChangeAspect="1"/>
          </p:cNvPicPr>
          <p:nvPr/>
        </p:nvPicPr>
        <p:blipFill rotWithShape="1">
          <a:blip r:embed="rId2"/>
          <a:srcRect l="457" t="1" r="-1" b="308"/>
          <a:stretch/>
        </p:blipFill>
        <p:spPr>
          <a:xfrm>
            <a:off x="1179278" y="163719"/>
            <a:ext cx="2730655" cy="6173581"/>
          </a:xfrm>
          <a:prstGeom prst="rect">
            <a:avLst/>
          </a:prstGeom>
          <a:ln>
            <a:solidFill>
              <a:schemeClr val="tx2"/>
            </a:solidFill>
          </a:ln>
        </p:spPr>
      </p:pic>
      <p:cxnSp>
        <p:nvCxnSpPr>
          <p:cNvPr id="31" name="Connector: Curved 30">
            <a:extLst>
              <a:ext uri="{FF2B5EF4-FFF2-40B4-BE49-F238E27FC236}">
                <a16:creationId xmlns:a16="http://schemas.microsoft.com/office/drawing/2014/main" id="{A9D38B94-9D58-4F5B-B79B-4F05ADB8EB4F}"/>
              </a:ext>
            </a:extLst>
          </p:cNvPr>
          <p:cNvCxnSpPr/>
          <p:nvPr/>
        </p:nvCxnSpPr>
        <p:spPr>
          <a:xfrm>
            <a:off x="3381821" y="936171"/>
            <a:ext cx="1328057" cy="261258"/>
          </a:xfrm>
          <a:prstGeom prst="curvedConnector3">
            <a:avLst/>
          </a:prstGeom>
          <a:ln>
            <a:tailEnd type="triangle"/>
          </a:ln>
        </p:spPr>
        <p:style>
          <a:lnRef idx="1">
            <a:schemeClr val="dk1"/>
          </a:lnRef>
          <a:fillRef idx="0">
            <a:schemeClr val="dk1"/>
          </a:fillRef>
          <a:effectRef idx="0">
            <a:schemeClr val="dk1"/>
          </a:effectRef>
          <a:fontRef idx="minor">
            <a:schemeClr val="tx1"/>
          </a:fontRef>
        </p:style>
      </p:cxnSp>
      <p:sp>
        <p:nvSpPr>
          <p:cNvPr id="32" name="TextBox 31">
            <a:extLst>
              <a:ext uri="{FF2B5EF4-FFF2-40B4-BE49-F238E27FC236}">
                <a16:creationId xmlns:a16="http://schemas.microsoft.com/office/drawing/2014/main" id="{DCEE8275-9D8A-4DA5-9200-7D65C8614766}"/>
              </a:ext>
            </a:extLst>
          </p:cNvPr>
          <p:cNvSpPr txBox="1"/>
          <p:nvPr/>
        </p:nvSpPr>
        <p:spPr>
          <a:xfrm>
            <a:off x="4756010" y="936171"/>
            <a:ext cx="2987354" cy="2246769"/>
          </a:xfrm>
          <a:prstGeom prst="rect">
            <a:avLst/>
          </a:prstGeom>
          <a:noFill/>
        </p:spPr>
        <p:txBody>
          <a:bodyPr wrap="square" rtlCol="0">
            <a:spAutoFit/>
          </a:bodyPr>
          <a:lstStyle/>
          <a:p>
            <a:r>
              <a:rPr lang="en-US" sz="1400" dirty="0">
                <a:solidFill>
                  <a:srgbClr val="FF4040"/>
                </a:solidFill>
              </a:rPr>
              <a:t>Seat Selection Suggestions:</a:t>
            </a:r>
          </a:p>
          <a:p>
            <a:pPr algn="just"/>
            <a:r>
              <a:rPr lang="en-US" sz="1400" dirty="0"/>
              <a:t>In order to maximize occupancy, theatres want to minimize spaces between groups of people. However, users are frustrated when they try to select a seat and are met with an error message. Smart suggestions can aim to minimize this issue while actively helping users select a seat.</a:t>
            </a:r>
          </a:p>
        </p:txBody>
      </p:sp>
      <p:cxnSp>
        <p:nvCxnSpPr>
          <p:cNvPr id="34" name="Connector: Curved 33">
            <a:extLst>
              <a:ext uri="{FF2B5EF4-FFF2-40B4-BE49-F238E27FC236}">
                <a16:creationId xmlns:a16="http://schemas.microsoft.com/office/drawing/2014/main" id="{E1D036B8-12DE-41CC-BF64-9D439E2B556B}"/>
              </a:ext>
            </a:extLst>
          </p:cNvPr>
          <p:cNvCxnSpPr/>
          <p:nvPr/>
        </p:nvCxnSpPr>
        <p:spPr>
          <a:xfrm flipV="1">
            <a:off x="3693878" y="1959429"/>
            <a:ext cx="1016000" cy="972457"/>
          </a:xfrm>
          <a:prstGeom prst="curvedConnector3">
            <a:avLst/>
          </a:prstGeom>
          <a:ln>
            <a:tailEnd type="triangle"/>
          </a:ln>
        </p:spPr>
        <p:style>
          <a:lnRef idx="1">
            <a:schemeClr val="dk1"/>
          </a:lnRef>
          <a:fillRef idx="0">
            <a:schemeClr val="dk1"/>
          </a:fillRef>
          <a:effectRef idx="0">
            <a:schemeClr val="dk1"/>
          </a:effectRef>
          <a:fontRef idx="minor">
            <a:schemeClr val="tx1"/>
          </a:fontRef>
        </p:style>
      </p:cxnSp>
      <p:pic>
        <p:nvPicPr>
          <p:cNvPr id="36" name="Picture 35">
            <a:extLst>
              <a:ext uri="{FF2B5EF4-FFF2-40B4-BE49-F238E27FC236}">
                <a16:creationId xmlns:a16="http://schemas.microsoft.com/office/drawing/2014/main" id="{A9D7599E-263A-495E-A90B-63340F1AB68F}"/>
              </a:ext>
            </a:extLst>
          </p:cNvPr>
          <p:cNvPicPr>
            <a:picLocks noChangeAspect="1"/>
          </p:cNvPicPr>
          <p:nvPr/>
        </p:nvPicPr>
        <p:blipFill>
          <a:blip r:embed="rId3"/>
          <a:stretch>
            <a:fillRect/>
          </a:stretch>
        </p:blipFill>
        <p:spPr>
          <a:xfrm>
            <a:off x="8232952" y="2931886"/>
            <a:ext cx="3167942" cy="2906461"/>
          </a:xfrm>
          <a:prstGeom prst="rect">
            <a:avLst/>
          </a:prstGeom>
          <a:ln>
            <a:solidFill>
              <a:schemeClr val="tx2"/>
            </a:solidFill>
          </a:ln>
        </p:spPr>
      </p:pic>
    </p:spTree>
    <p:extLst>
      <p:ext uri="{BB962C8B-B14F-4D97-AF65-F5344CB8AC3E}">
        <p14:creationId xmlns:p14="http://schemas.microsoft.com/office/powerpoint/2010/main" val="42222129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Date Placeholder 8">
            <a:extLst>
              <a:ext uri="{FF2B5EF4-FFF2-40B4-BE49-F238E27FC236}">
                <a16:creationId xmlns:a16="http://schemas.microsoft.com/office/drawing/2014/main" id="{222EBDD7-C950-4A00-BA17-84DD21BFD34E}"/>
              </a:ext>
            </a:extLst>
          </p:cNvPr>
          <p:cNvSpPr>
            <a:spLocks noGrp="1"/>
          </p:cNvSpPr>
          <p:nvPr>
            <p:ph type="dt" sz="half" idx="10"/>
          </p:nvPr>
        </p:nvSpPr>
        <p:spPr/>
        <p:txBody>
          <a:bodyPr/>
          <a:lstStyle/>
          <a:p>
            <a:r>
              <a:rPr lang="en-US"/>
              <a:t>2021</a:t>
            </a:r>
            <a:endParaRPr lang="en-US" dirty="0"/>
          </a:p>
        </p:txBody>
      </p:sp>
      <p:sp>
        <p:nvSpPr>
          <p:cNvPr id="10" name="Footer Placeholder 9">
            <a:extLst>
              <a:ext uri="{FF2B5EF4-FFF2-40B4-BE49-F238E27FC236}">
                <a16:creationId xmlns:a16="http://schemas.microsoft.com/office/drawing/2014/main" id="{8AE53F87-FEDB-42EF-A9EE-485F264D294E}"/>
              </a:ext>
            </a:extLst>
          </p:cNvPr>
          <p:cNvSpPr>
            <a:spLocks noGrp="1"/>
          </p:cNvSpPr>
          <p:nvPr>
            <p:ph type="ftr" sz="quarter" idx="11"/>
          </p:nvPr>
        </p:nvSpPr>
        <p:spPr/>
        <p:txBody>
          <a:bodyPr/>
          <a:lstStyle/>
          <a:p>
            <a:r>
              <a:rPr lang="en-US"/>
              <a:t>BOOK-IT</a:t>
            </a:r>
            <a:endParaRPr lang="en-US" dirty="0"/>
          </a:p>
        </p:txBody>
      </p:sp>
      <p:sp>
        <p:nvSpPr>
          <p:cNvPr id="11" name="Slide Number Placeholder 10">
            <a:extLst>
              <a:ext uri="{FF2B5EF4-FFF2-40B4-BE49-F238E27FC236}">
                <a16:creationId xmlns:a16="http://schemas.microsoft.com/office/drawing/2014/main" id="{FCDE46D4-E2DC-4A3F-AFCD-96A888C16E45}"/>
              </a:ext>
            </a:extLst>
          </p:cNvPr>
          <p:cNvSpPr>
            <a:spLocks noGrp="1"/>
          </p:cNvSpPr>
          <p:nvPr>
            <p:ph type="sldNum" sz="quarter" idx="12"/>
          </p:nvPr>
        </p:nvSpPr>
        <p:spPr/>
        <p:txBody>
          <a:bodyPr/>
          <a:lstStyle/>
          <a:p>
            <a:fld id="{B5CEABB6-07DC-46E8-9B57-56EC44A396E5}" type="slidenum">
              <a:rPr lang="en-US" smtClean="0"/>
              <a:t>14</a:t>
            </a:fld>
            <a:endParaRPr lang="en-US" dirty="0"/>
          </a:p>
        </p:txBody>
      </p:sp>
      <p:sp>
        <p:nvSpPr>
          <p:cNvPr id="32" name="TextBox 31">
            <a:extLst>
              <a:ext uri="{FF2B5EF4-FFF2-40B4-BE49-F238E27FC236}">
                <a16:creationId xmlns:a16="http://schemas.microsoft.com/office/drawing/2014/main" id="{DCEE8275-9D8A-4DA5-9200-7D65C8614766}"/>
              </a:ext>
            </a:extLst>
          </p:cNvPr>
          <p:cNvSpPr txBox="1"/>
          <p:nvPr/>
        </p:nvSpPr>
        <p:spPr>
          <a:xfrm>
            <a:off x="5424948" y="972300"/>
            <a:ext cx="2987354" cy="2031325"/>
          </a:xfrm>
          <a:prstGeom prst="rect">
            <a:avLst/>
          </a:prstGeom>
          <a:noFill/>
        </p:spPr>
        <p:txBody>
          <a:bodyPr wrap="square" rtlCol="0">
            <a:spAutoFit/>
          </a:bodyPr>
          <a:lstStyle/>
          <a:p>
            <a:r>
              <a:rPr lang="en-US" sz="1400" dirty="0">
                <a:solidFill>
                  <a:srgbClr val="FF4040"/>
                </a:solidFill>
              </a:rPr>
              <a:t>Simplify Selection:</a:t>
            </a:r>
          </a:p>
          <a:p>
            <a:pPr algn="just"/>
            <a:r>
              <a:rPr lang="en-US" sz="1400" dirty="0"/>
              <a:t>Instead of bombarding users with food options, we simplify the decision process by asking whether they’d like to order food now or at the theatre.</a:t>
            </a:r>
          </a:p>
          <a:p>
            <a:pPr algn="just"/>
            <a:endParaRPr lang="en-US" sz="1400" dirty="0"/>
          </a:p>
          <a:p>
            <a:pPr algn="just"/>
            <a:r>
              <a:rPr lang="en-US" sz="1400" dirty="0"/>
              <a:t>Users may also select food options in the dedicated menu tab.</a:t>
            </a:r>
          </a:p>
        </p:txBody>
      </p:sp>
      <p:pic>
        <p:nvPicPr>
          <p:cNvPr id="4" name="Picture 3">
            <a:extLst>
              <a:ext uri="{FF2B5EF4-FFF2-40B4-BE49-F238E27FC236}">
                <a16:creationId xmlns:a16="http://schemas.microsoft.com/office/drawing/2014/main" id="{DAE2F980-F9E0-4FF8-89AC-B05CADE90D14}"/>
              </a:ext>
            </a:extLst>
          </p:cNvPr>
          <p:cNvPicPr>
            <a:picLocks noChangeAspect="1"/>
          </p:cNvPicPr>
          <p:nvPr/>
        </p:nvPicPr>
        <p:blipFill>
          <a:blip r:embed="rId2"/>
          <a:stretch>
            <a:fillRect/>
          </a:stretch>
        </p:blipFill>
        <p:spPr>
          <a:xfrm>
            <a:off x="1675278" y="81115"/>
            <a:ext cx="2958641" cy="6356350"/>
          </a:xfrm>
          <a:prstGeom prst="rect">
            <a:avLst/>
          </a:prstGeom>
          <a:ln>
            <a:solidFill>
              <a:schemeClr val="tx2"/>
            </a:solidFill>
          </a:ln>
        </p:spPr>
      </p:pic>
      <p:pic>
        <p:nvPicPr>
          <p:cNvPr id="8" name="Picture 7">
            <a:extLst>
              <a:ext uri="{FF2B5EF4-FFF2-40B4-BE49-F238E27FC236}">
                <a16:creationId xmlns:a16="http://schemas.microsoft.com/office/drawing/2014/main" id="{F3748743-F2D7-402A-9CBA-F374F693098B}"/>
              </a:ext>
            </a:extLst>
          </p:cNvPr>
          <p:cNvPicPr>
            <a:picLocks noChangeAspect="1"/>
          </p:cNvPicPr>
          <p:nvPr/>
        </p:nvPicPr>
        <p:blipFill>
          <a:blip r:embed="rId3"/>
          <a:stretch>
            <a:fillRect/>
          </a:stretch>
        </p:blipFill>
        <p:spPr>
          <a:xfrm>
            <a:off x="5424948" y="3259290"/>
            <a:ext cx="3943900" cy="771633"/>
          </a:xfrm>
          <a:prstGeom prst="rect">
            <a:avLst/>
          </a:prstGeom>
          <a:ln>
            <a:solidFill>
              <a:schemeClr val="tx2"/>
            </a:solidFill>
          </a:ln>
        </p:spPr>
      </p:pic>
      <p:cxnSp>
        <p:nvCxnSpPr>
          <p:cNvPr id="13" name="Straight Arrow Connector 12">
            <a:extLst>
              <a:ext uri="{FF2B5EF4-FFF2-40B4-BE49-F238E27FC236}">
                <a16:creationId xmlns:a16="http://schemas.microsoft.com/office/drawing/2014/main" id="{892754CC-CBA9-4CB3-8F44-90FAB8AA16EB}"/>
              </a:ext>
            </a:extLst>
          </p:cNvPr>
          <p:cNvCxnSpPr>
            <a:cxnSpLocks/>
            <a:stCxn id="32" idx="2"/>
          </p:cNvCxnSpPr>
          <p:nvPr/>
        </p:nvCxnSpPr>
        <p:spPr>
          <a:xfrm>
            <a:off x="6918625" y="3003625"/>
            <a:ext cx="290960" cy="44012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751AAF9C-DF7B-4540-A08B-AEACEA7EA8AB}"/>
              </a:ext>
            </a:extLst>
          </p:cNvPr>
          <p:cNvCxnSpPr>
            <a:cxnSpLocks/>
            <a:stCxn id="23" idx="1"/>
          </p:cNvCxnSpPr>
          <p:nvPr/>
        </p:nvCxnSpPr>
        <p:spPr>
          <a:xfrm flipH="1" flipV="1">
            <a:off x="8759373" y="3810000"/>
            <a:ext cx="515056" cy="84592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3" name="TextBox 22">
            <a:extLst>
              <a:ext uri="{FF2B5EF4-FFF2-40B4-BE49-F238E27FC236}">
                <a16:creationId xmlns:a16="http://schemas.microsoft.com/office/drawing/2014/main" id="{099B7B73-69EE-4DFC-A753-7494AE173DFA}"/>
              </a:ext>
            </a:extLst>
          </p:cNvPr>
          <p:cNvSpPr txBox="1"/>
          <p:nvPr/>
        </p:nvSpPr>
        <p:spPr>
          <a:xfrm>
            <a:off x="9274429" y="4286588"/>
            <a:ext cx="2484586" cy="738664"/>
          </a:xfrm>
          <a:prstGeom prst="rect">
            <a:avLst/>
          </a:prstGeom>
          <a:noFill/>
        </p:spPr>
        <p:txBody>
          <a:bodyPr wrap="square" rtlCol="0">
            <a:spAutoFit/>
          </a:bodyPr>
          <a:lstStyle/>
          <a:p>
            <a:pPr algn="just"/>
            <a:r>
              <a:rPr lang="en-US" sz="1400" dirty="0"/>
              <a:t>This means that there are items in cart are waiting to be checked out.</a:t>
            </a:r>
          </a:p>
        </p:txBody>
      </p:sp>
      <p:sp>
        <p:nvSpPr>
          <p:cNvPr id="19" name="Title 18">
            <a:extLst>
              <a:ext uri="{FF2B5EF4-FFF2-40B4-BE49-F238E27FC236}">
                <a16:creationId xmlns:a16="http://schemas.microsoft.com/office/drawing/2014/main" id="{8EA15387-79A8-485C-AA3C-2C8857094B79}"/>
              </a:ext>
            </a:extLst>
          </p:cNvPr>
          <p:cNvSpPr>
            <a:spLocks noGrp="1"/>
          </p:cNvSpPr>
          <p:nvPr>
            <p:ph type="title"/>
          </p:nvPr>
        </p:nvSpPr>
        <p:spPr>
          <a:xfrm>
            <a:off x="9203331" y="549149"/>
            <a:ext cx="2484586" cy="846301"/>
          </a:xfrm>
        </p:spPr>
        <p:txBody>
          <a:bodyPr>
            <a:normAutofit fontScale="90000"/>
          </a:bodyPr>
          <a:lstStyle/>
          <a:p>
            <a:r>
              <a:rPr lang="en-US" dirty="0"/>
              <a:t>Transition page</a:t>
            </a:r>
          </a:p>
        </p:txBody>
      </p:sp>
      <p:cxnSp>
        <p:nvCxnSpPr>
          <p:cNvPr id="22" name="Connector: Curved 21">
            <a:extLst>
              <a:ext uri="{FF2B5EF4-FFF2-40B4-BE49-F238E27FC236}">
                <a16:creationId xmlns:a16="http://schemas.microsoft.com/office/drawing/2014/main" id="{2209F6C8-0C22-49A6-948A-F58957AC49CF}"/>
              </a:ext>
            </a:extLst>
          </p:cNvPr>
          <p:cNvCxnSpPr>
            <a:cxnSpLocks/>
          </p:cNvCxnSpPr>
          <p:nvPr/>
        </p:nvCxnSpPr>
        <p:spPr>
          <a:xfrm flipV="1">
            <a:off x="4633919" y="5885700"/>
            <a:ext cx="1150024" cy="282871"/>
          </a:xfrm>
          <a:prstGeom prst="curvedConnector3">
            <a:avLst/>
          </a:prstGeom>
          <a:ln>
            <a:tailEnd type="triangle"/>
          </a:ln>
        </p:spPr>
        <p:style>
          <a:lnRef idx="1">
            <a:schemeClr val="dk1"/>
          </a:lnRef>
          <a:fillRef idx="0">
            <a:schemeClr val="dk1"/>
          </a:fillRef>
          <a:effectRef idx="0">
            <a:schemeClr val="dk1"/>
          </a:effectRef>
          <a:fontRef idx="minor">
            <a:schemeClr val="tx1"/>
          </a:fontRef>
        </p:style>
      </p:cxnSp>
      <p:sp>
        <p:nvSpPr>
          <p:cNvPr id="29" name="TextBox 28">
            <a:extLst>
              <a:ext uri="{FF2B5EF4-FFF2-40B4-BE49-F238E27FC236}">
                <a16:creationId xmlns:a16="http://schemas.microsoft.com/office/drawing/2014/main" id="{53C82608-41F5-4846-8D7E-F092EEEFFEF6}"/>
              </a:ext>
            </a:extLst>
          </p:cNvPr>
          <p:cNvSpPr txBox="1"/>
          <p:nvPr/>
        </p:nvSpPr>
        <p:spPr>
          <a:xfrm>
            <a:off x="5821812" y="5617686"/>
            <a:ext cx="2484586" cy="738664"/>
          </a:xfrm>
          <a:prstGeom prst="rect">
            <a:avLst/>
          </a:prstGeom>
          <a:noFill/>
        </p:spPr>
        <p:txBody>
          <a:bodyPr wrap="square" rtlCol="0">
            <a:spAutoFit/>
          </a:bodyPr>
          <a:lstStyle/>
          <a:p>
            <a:pPr algn="just"/>
            <a:r>
              <a:rPr lang="en-US" sz="1400" dirty="0"/>
              <a:t>Seats are reserved for 10 minutes to prevent double booking during payment</a:t>
            </a:r>
          </a:p>
        </p:txBody>
      </p:sp>
    </p:spTree>
    <p:extLst>
      <p:ext uri="{BB962C8B-B14F-4D97-AF65-F5344CB8AC3E}">
        <p14:creationId xmlns:p14="http://schemas.microsoft.com/office/powerpoint/2010/main" val="13249489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Date Placeholder 8">
            <a:extLst>
              <a:ext uri="{FF2B5EF4-FFF2-40B4-BE49-F238E27FC236}">
                <a16:creationId xmlns:a16="http://schemas.microsoft.com/office/drawing/2014/main" id="{222EBDD7-C950-4A00-BA17-84DD21BFD34E}"/>
              </a:ext>
            </a:extLst>
          </p:cNvPr>
          <p:cNvSpPr>
            <a:spLocks noGrp="1"/>
          </p:cNvSpPr>
          <p:nvPr>
            <p:ph type="dt" sz="half" idx="10"/>
          </p:nvPr>
        </p:nvSpPr>
        <p:spPr/>
        <p:txBody>
          <a:bodyPr/>
          <a:lstStyle/>
          <a:p>
            <a:r>
              <a:rPr lang="en-US"/>
              <a:t>2021</a:t>
            </a:r>
            <a:endParaRPr lang="en-US" dirty="0"/>
          </a:p>
        </p:txBody>
      </p:sp>
      <p:sp>
        <p:nvSpPr>
          <p:cNvPr id="10" name="Footer Placeholder 9">
            <a:extLst>
              <a:ext uri="{FF2B5EF4-FFF2-40B4-BE49-F238E27FC236}">
                <a16:creationId xmlns:a16="http://schemas.microsoft.com/office/drawing/2014/main" id="{8AE53F87-FEDB-42EF-A9EE-485F264D294E}"/>
              </a:ext>
            </a:extLst>
          </p:cNvPr>
          <p:cNvSpPr>
            <a:spLocks noGrp="1"/>
          </p:cNvSpPr>
          <p:nvPr>
            <p:ph type="ftr" sz="quarter" idx="11"/>
          </p:nvPr>
        </p:nvSpPr>
        <p:spPr/>
        <p:txBody>
          <a:bodyPr/>
          <a:lstStyle/>
          <a:p>
            <a:r>
              <a:rPr lang="en-US"/>
              <a:t>BOOK-IT</a:t>
            </a:r>
            <a:endParaRPr lang="en-US" dirty="0"/>
          </a:p>
        </p:txBody>
      </p:sp>
      <p:sp>
        <p:nvSpPr>
          <p:cNvPr id="11" name="Slide Number Placeholder 10">
            <a:extLst>
              <a:ext uri="{FF2B5EF4-FFF2-40B4-BE49-F238E27FC236}">
                <a16:creationId xmlns:a16="http://schemas.microsoft.com/office/drawing/2014/main" id="{FCDE46D4-E2DC-4A3F-AFCD-96A888C16E45}"/>
              </a:ext>
            </a:extLst>
          </p:cNvPr>
          <p:cNvSpPr>
            <a:spLocks noGrp="1"/>
          </p:cNvSpPr>
          <p:nvPr>
            <p:ph type="sldNum" sz="quarter" idx="12"/>
          </p:nvPr>
        </p:nvSpPr>
        <p:spPr/>
        <p:txBody>
          <a:bodyPr/>
          <a:lstStyle/>
          <a:p>
            <a:fld id="{B5CEABB6-07DC-46E8-9B57-56EC44A396E5}" type="slidenum">
              <a:rPr lang="en-US" smtClean="0"/>
              <a:t>15</a:t>
            </a:fld>
            <a:endParaRPr lang="en-US" dirty="0"/>
          </a:p>
        </p:txBody>
      </p:sp>
      <p:sp>
        <p:nvSpPr>
          <p:cNvPr id="19" name="Title 18">
            <a:extLst>
              <a:ext uri="{FF2B5EF4-FFF2-40B4-BE49-F238E27FC236}">
                <a16:creationId xmlns:a16="http://schemas.microsoft.com/office/drawing/2014/main" id="{8EA15387-79A8-485C-AA3C-2C8857094B79}"/>
              </a:ext>
            </a:extLst>
          </p:cNvPr>
          <p:cNvSpPr>
            <a:spLocks noGrp="1"/>
          </p:cNvSpPr>
          <p:nvPr>
            <p:ph type="title"/>
          </p:nvPr>
        </p:nvSpPr>
        <p:spPr>
          <a:xfrm>
            <a:off x="8318428" y="1478491"/>
            <a:ext cx="2484586" cy="475864"/>
          </a:xfrm>
        </p:spPr>
        <p:txBody>
          <a:bodyPr>
            <a:normAutofit fontScale="90000"/>
          </a:bodyPr>
          <a:lstStyle/>
          <a:p>
            <a:r>
              <a:rPr lang="en-US" dirty="0"/>
              <a:t>cart</a:t>
            </a:r>
          </a:p>
        </p:txBody>
      </p:sp>
      <p:pic>
        <p:nvPicPr>
          <p:cNvPr id="3" name="Picture 2">
            <a:extLst>
              <a:ext uri="{FF2B5EF4-FFF2-40B4-BE49-F238E27FC236}">
                <a16:creationId xmlns:a16="http://schemas.microsoft.com/office/drawing/2014/main" id="{06B4F935-9B9E-4AF2-95A5-C2B39B64D681}"/>
              </a:ext>
            </a:extLst>
          </p:cNvPr>
          <p:cNvPicPr>
            <a:picLocks noChangeAspect="1"/>
          </p:cNvPicPr>
          <p:nvPr/>
        </p:nvPicPr>
        <p:blipFill>
          <a:blip r:embed="rId2"/>
          <a:stretch>
            <a:fillRect/>
          </a:stretch>
        </p:blipFill>
        <p:spPr>
          <a:xfrm>
            <a:off x="834884" y="324008"/>
            <a:ext cx="2837518" cy="5715000"/>
          </a:xfrm>
          <a:prstGeom prst="rect">
            <a:avLst/>
          </a:prstGeom>
          <a:ln>
            <a:solidFill>
              <a:schemeClr val="tx2"/>
            </a:solidFill>
          </a:ln>
        </p:spPr>
      </p:pic>
      <p:pic>
        <p:nvPicPr>
          <p:cNvPr id="6" name="Picture 5">
            <a:extLst>
              <a:ext uri="{FF2B5EF4-FFF2-40B4-BE49-F238E27FC236}">
                <a16:creationId xmlns:a16="http://schemas.microsoft.com/office/drawing/2014/main" id="{063D9B3D-F94B-474C-8AB5-EFF2EFD3DA80}"/>
              </a:ext>
            </a:extLst>
          </p:cNvPr>
          <p:cNvPicPr>
            <a:picLocks noChangeAspect="1"/>
          </p:cNvPicPr>
          <p:nvPr/>
        </p:nvPicPr>
        <p:blipFill>
          <a:blip r:embed="rId3"/>
          <a:stretch>
            <a:fillRect/>
          </a:stretch>
        </p:blipFill>
        <p:spPr>
          <a:xfrm>
            <a:off x="4251767" y="662015"/>
            <a:ext cx="2366126" cy="5088562"/>
          </a:xfrm>
          <a:prstGeom prst="rect">
            <a:avLst/>
          </a:prstGeom>
          <a:ln>
            <a:solidFill>
              <a:schemeClr val="tx2"/>
            </a:solidFill>
          </a:ln>
        </p:spPr>
      </p:pic>
      <p:sp>
        <p:nvSpPr>
          <p:cNvPr id="16" name="Text Placeholder 2">
            <a:extLst>
              <a:ext uri="{FF2B5EF4-FFF2-40B4-BE49-F238E27FC236}">
                <a16:creationId xmlns:a16="http://schemas.microsoft.com/office/drawing/2014/main" id="{795A9E33-81AD-4804-9B69-0486D60EE4AD}"/>
              </a:ext>
            </a:extLst>
          </p:cNvPr>
          <p:cNvSpPr>
            <a:spLocks noGrp="1"/>
          </p:cNvSpPr>
          <p:nvPr>
            <p:ph type="body" sz="quarter" idx="13"/>
          </p:nvPr>
        </p:nvSpPr>
        <p:spPr>
          <a:xfrm>
            <a:off x="6894286" y="2324375"/>
            <a:ext cx="4461172" cy="365125"/>
          </a:xfrm>
        </p:spPr>
        <p:txBody>
          <a:bodyPr>
            <a:normAutofit lnSpcReduction="10000"/>
          </a:bodyPr>
          <a:lstStyle/>
          <a:p>
            <a:r>
              <a:rPr lang="en-US" dirty="0"/>
              <a:t>Promo code</a:t>
            </a:r>
          </a:p>
        </p:txBody>
      </p:sp>
      <p:sp>
        <p:nvSpPr>
          <p:cNvPr id="18" name="Text Placeholder 3">
            <a:extLst>
              <a:ext uri="{FF2B5EF4-FFF2-40B4-BE49-F238E27FC236}">
                <a16:creationId xmlns:a16="http://schemas.microsoft.com/office/drawing/2014/main" id="{191019E4-90C6-48CA-B49D-39F70657295F}"/>
              </a:ext>
            </a:extLst>
          </p:cNvPr>
          <p:cNvSpPr>
            <a:spLocks noGrp="1"/>
          </p:cNvSpPr>
          <p:nvPr>
            <p:ph type="body" sz="quarter" idx="15"/>
          </p:nvPr>
        </p:nvSpPr>
        <p:spPr>
          <a:xfrm>
            <a:off x="6892627" y="2653799"/>
            <a:ext cx="4461172" cy="1055419"/>
          </a:xfrm>
        </p:spPr>
        <p:txBody>
          <a:bodyPr>
            <a:normAutofit/>
          </a:bodyPr>
          <a:lstStyle/>
          <a:p>
            <a:r>
              <a:rPr lang="en-US" dirty="0"/>
              <a:t>Allow users to select promotions if they have not selected yet, or to enter PROMO CODE given for B2B </a:t>
            </a:r>
            <a:r>
              <a:rPr lang="en-US" dirty="0">
                <a:solidFill>
                  <a:srgbClr val="FF4040"/>
                </a:solidFill>
              </a:rPr>
              <a:t>collaborations</a:t>
            </a:r>
            <a:r>
              <a:rPr lang="en-US" dirty="0"/>
              <a:t>, employee benefits, </a:t>
            </a:r>
            <a:r>
              <a:rPr lang="en-US" dirty="0">
                <a:solidFill>
                  <a:srgbClr val="FF4040"/>
                </a:solidFill>
              </a:rPr>
              <a:t>corporate gifts </a:t>
            </a:r>
            <a:r>
              <a:rPr lang="en-US" dirty="0"/>
              <a:t>and other vouchers</a:t>
            </a:r>
          </a:p>
        </p:txBody>
      </p:sp>
      <p:sp>
        <p:nvSpPr>
          <p:cNvPr id="20" name="Text Placeholder 4">
            <a:extLst>
              <a:ext uri="{FF2B5EF4-FFF2-40B4-BE49-F238E27FC236}">
                <a16:creationId xmlns:a16="http://schemas.microsoft.com/office/drawing/2014/main" id="{686171FE-DA80-46AB-B43E-DB85A4F16A06}"/>
              </a:ext>
            </a:extLst>
          </p:cNvPr>
          <p:cNvSpPr>
            <a:spLocks noGrp="1"/>
          </p:cNvSpPr>
          <p:nvPr>
            <p:ph type="body" sz="quarter" idx="23"/>
          </p:nvPr>
        </p:nvSpPr>
        <p:spPr>
          <a:xfrm>
            <a:off x="6894285" y="4079237"/>
            <a:ext cx="4462831" cy="365125"/>
          </a:xfrm>
        </p:spPr>
        <p:txBody>
          <a:bodyPr>
            <a:normAutofit lnSpcReduction="10000"/>
          </a:bodyPr>
          <a:lstStyle/>
          <a:p>
            <a:r>
              <a:rPr lang="en-US" dirty="0"/>
              <a:t>Apple pay</a:t>
            </a:r>
          </a:p>
        </p:txBody>
      </p:sp>
      <p:sp>
        <p:nvSpPr>
          <p:cNvPr id="21" name="Text Placeholder 5">
            <a:extLst>
              <a:ext uri="{FF2B5EF4-FFF2-40B4-BE49-F238E27FC236}">
                <a16:creationId xmlns:a16="http://schemas.microsoft.com/office/drawing/2014/main" id="{6FFA8CD6-93EB-4F2F-BCCD-D78E447A469F}"/>
              </a:ext>
            </a:extLst>
          </p:cNvPr>
          <p:cNvSpPr>
            <a:spLocks noGrp="1"/>
          </p:cNvSpPr>
          <p:nvPr>
            <p:ph type="body" sz="quarter" idx="24"/>
          </p:nvPr>
        </p:nvSpPr>
        <p:spPr>
          <a:xfrm>
            <a:off x="6892627" y="4408662"/>
            <a:ext cx="4462831" cy="557950"/>
          </a:xfrm>
        </p:spPr>
        <p:txBody>
          <a:bodyPr/>
          <a:lstStyle/>
          <a:p>
            <a:r>
              <a:rPr lang="en-US" dirty="0"/>
              <a:t>Allow unregistered users to </a:t>
            </a:r>
            <a:r>
              <a:rPr lang="en-US" dirty="0">
                <a:solidFill>
                  <a:srgbClr val="FF4040"/>
                </a:solidFill>
              </a:rPr>
              <a:t>make payment easily </a:t>
            </a:r>
            <a:r>
              <a:rPr lang="en-US" dirty="0"/>
              <a:t>without having to enter credit card details.</a:t>
            </a:r>
          </a:p>
        </p:txBody>
      </p:sp>
      <p:sp>
        <p:nvSpPr>
          <p:cNvPr id="26" name="TextBox 25">
            <a:extLst>
              <a:ext uri="{FF2B5EF4-FFF2-40B4-BE49-F238E27FC236}">
                <a16:creationId xmlns:a16="http://schemas.microsoft.com/office/drawing/2014/main" id="{F6A709E9-F3AB-4A19-8952-258BD914BC76}"/>
              </a:ext>
            </a:extLst>
          </p:cNvPr>
          <p:cNvSpPr txBox="1"/>
          <p:nvPr/>
        </p:nvSpPr>
        <p:spPr>
          <a:xfrm>
            <a:off x="4725505" y="379872"/>
            <a:ext cx="1945178" cy="338554"/>
          </a:xfrm>
          <a:prstGeom prst="rect">
            <a:avLst/>
          </a:prstGeom>
          <a:noFill/>
        </p:spPr>
        <p:txBody>
          <a:bodyPr wrap="square" rtlCol="0">
            <a:spAutoFit/>
          </a:bodyPr>
          <a:lstStyle/>
          <a:p>
            <a:pPr algn="r"/>
            <a:r>
              <a:rPr lang="en-US" sz="1600" dirty="0">
                <a:latin typeface="Geomanist ExtraLight" panose="02000503000000020004" pitchFamily="2" charset="0"/>
                <a:ea typeface="Open Sans" panose="020B0606030504020204" pitchFamily="34" charset="0"/>
                <a:cs typeface="Open Sans" panose="020B0606030504020204" pitchFamily="34" charset="0"/>
              </a:rPr>
              <a:t>PROMO Pop-up</a:t>
            </a:r>
          </a:p>
        </p:txBody>
      </p:sp>
    </p:spTree>
    <p:extLst>
      <p:ext uri="{BB962C8B-B14F-4D97-AF65-F5344CB8AC3E}">
        <p14:creationId xmlns:p14="http://schemas.microsoft.com/office/powerpoint/2010/main" val="10498613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Date Placeholder 8">
            <a:extLst>
              <a:ext uri="{FF2B5EF4-FFF2-40B4-BE49-F238E27FC236}">
                <a16:creationId xmlns:a16="http://schemas.microsoft.com/office/drawing/2014/main" id="{222EBDD7-C950-4A00-BA17-84DD21BFD34E}"/>
              </a:ext>
            </a:extLst>
          </p:cNvPr>
          <p:cNvSpPr>
            <a:spLocks noGrp="1"/>
          </p:cNvSpPr>
          <p:nvPr>
            <p:ph type="dt" sz="half" idx="10"/>
          </p:nvPr>
        </p:nvSpPr>
        <p:spPr/>
        <p:txBody>
          <a:bodyPr/>
          <a:lstStyle/>
          <a:p>
            <a:r>
              <a:rPr lang="en-US"/>
              <a:t>2021</a:t>
            </a:r>
            <a:endParaRPr lang="en-US" dirty="0"/>
          </a:p>
        </p:txBody>
      </p:sp>
      <p:sp>
        <p:nvSpPr>
          <p:cNvPr id="10" name="Footer Placeholder 9">
            <a:extLst>
              <a:ext uri="{FF2B5EF4-FFF2-40B4-BE49-F238E27FC236}">
                <a16:creationId xmlns:a16="http://schemas.microsoft.com/office/drawing/2014/main" id="{8AE53F87-FEDB-42EF-A9EE-485F264D294E}"/>
              </a:ext>
            </a:extLst>
          </p:cNvPr>
          <p:cNvSpPr>
            <a:spLocks noGrp="1"/>
          </p:cNvSpPr>
          <p:nvPr>
            <p:ph type="ftr" sz="quarter" idx="11"/>
          </p:nvPr>
        </p:nvSpPr>
        <p:spPr/>
        <p:txBody>
          <a:bodyPr/>
          <a:lstStyle/>
          <a:p>
            <a:r>
              <a:rPr lang="en-US"/>
              <a:t>BOOK-IT</a:t>
            </a:r>
            <a:endParaRPr lang="en-US" dirty="0"/>
          </a:p>
        </p:txBody>
      </p:sp>
      <p:sp>
        <p:nvSpPr>
          <p:cNvPr id="11" name="Slide Number Placeholder 10">
            <a:extLst>
              <a:ext uri="{FF2B5EF4-FFF2-40B4-BE49-F238E27FC236}">
                <a16:creationId xmlns:a16="http://schemas.microsoft.com/office/drawing/2014/main" id="{FCDE46D4-E2DC-4A3F-AFCD-96A888C16E45}"/>
              </a:ext>
            </a:extLst>
          </p:cNvPr>
          <p:cNvSpPr>
            <a:spLocks noGrp="1"/>
          </p:cNvSpPr>
          <p:nvPr>
            <p:ph type="sldNum" sz="quarter" idx="12"/>
          </p:nvPr>
        </p:nvSpPr>
        <p:spPr/>
        <p:txBody>
          <a:bodyPr/>
          <a:lstStyle/>
          <a:p>
            <a:fld id="{B5CEABB6-07DC-46E8-9B57-56EC44A396E5}" type="slidenum">
              <a:rPr lang="en-US" smtClean="0"/>
              <a:t>16</a:t>
            </a:fld>
            <a:endParaRPr lang="en-US" dirty="0"/>
          </a:p>
        </p:txBody>
      </p:sp>
      <p:sp>
        <p:nvSpPr>
          <p:cNvPr id="19" name="Title 18">
            <a:extLst>
              <a:ext uri="{FF2B5EF4-FFF2-40B4-BE49-F238E27FC236}">
                <a16:creationId xmlns:a16="http://schemas.microsoft.com/office/drawing/2014/main" id="{8EA15387-79A8-485C-AA3C-2C8857094B79}"/>
              </a:ext>
            </a:extLst>
          </p:cNvPr>
          <p:cNvSpPr>
            <a:spLocks noGrp="1"/>
          </p:cNvSpPr>
          <p:nvPr>
            <p:ph type="title"/>
          </p:nvPr>
        </p:nvSpPr>
        <p:spPr>
          <a:xfrm>
            <a:off x="8974394" y="549149"/>
            <a:ext cx="3325761" cy="846301"/>
          </a:xfrm>
        </p:spPr>
        <p:txBody>
          <a:bodyPr>
            <a:normAutofit fontScale="90000"/>
          </a:bodyPr>
          <a:lstStyle/>
          <a:p>
            <a:r>
              <a:rPr lang="en-US" dirty="0"/>
              <a:t>Authentication</a:t>
            </a:r>
            <a:br>
              <a:rPr lang="en-US" dirty="0"/>
            </a:br>
            <a:r>
              <a:rPr lang="en-US" dirty="0"/>
              <a:t>transition</a:t>
            </a:r>
          </a:p>
        </p:txBody>
      </p:sp>
      <p:pic>
        <p:nvPicPr>
          <p:cNvPr id="3" name="Picture 2">
            <a:extLst>
              <a:ext uri="{FF2B5EF4-FFF2-40B4-BE49-F238E27FC236}">
                <a16:creationId xmlns:a16="http://schemas.microsoft.com/office/drawing/2014/main" id="{06B4F935-9B9E-4AF2-95A5-C2B39B64D681}"/>
              </a:ext>
            </a:extLst>
          </p:cNvPr>
          <p:cNvPicPr>
            <a:picLocks noChangeAspect="1"/>
          </p:cNvPicPr>
          <p:nvPr/>
        </p:nvPicPr>
        <p:blipFill>
          <a:blip r:embed="rId2"/>
          <a:stretch>
            <a:fillRect/>
          </a:stretch>
        </p:blipFill>
        <p:spPr>
          <a:xfrm>
            <a:off x="1194938" y="258465"/>
            <a:ext cx="2837518" cy="5715000"/>
          </a:xfrm>
          <a:prstGeom prst="rect">
            <a:avLst/>
          </a:prstGeom>
          <a:ln>
            <a:solidFill>
              <a:schemeClr val="tx2"/>
            </a:solidFill>
          </a:ln>
        </p:spPr>
      </p:pic>
      <p:pic>
        <p:nvPicPr>
          <p:cNvPr id="4" name="Picture 3">
            <a:extLst>
              <a:ext uri="{FF2B5EF4-FFF2-40B4-BE49-F238E27FC236}">
                <a16:creationId xmlns:a16="http://schemas.microsoft.com/office/drawing/2014/main" id="{5EFB1AA7-82A1-47F2-8E43-D720E2001FBE}"/>
              </a:ext>
            </a:extLst>
          </p:cNvPr>
          <p:cNvPicPr>
            <a:picLocks noChangeAspect="1"/>
          </p:cNvPicPr>
          <p:nvPr/>
        </p:nvPicPr>
        <p:blipFill>
          <a:blip r:embed="rId3"/>
          <a:stretch>
            <a:fillRect/>
          </a:stretch>
        </p:blipFill>
        <p:spPr>
          <a:xfrm>
            <a:off x="1194938" y="3057978"/>
            <a:ext cx="2834368" cy="2915486"/>
          </a:xfrm>
          <a:prstGeom prst="rect">
            <a:avLst/>
          </a:prstGeom>
        </p:spPr>
      </p:pic>
      <p:pic>
        <p:nvPicPr>
          <p:cNvPr id="7" name="Picture 6">
            <a:extLst>
              <a:ext uri="{FF2B5EF4-FFF2-40B4-BE49-F238E27FC236}">
                <a16:creationId xmlns:a16="http://schemas.microsoft.com/office/drawing/2014/main" id="{F7B7A131-3063-48C3-98EF-EEB8C4597B84}"/>
              </a:ext>
            </a:extLst>
          </p:cNvPr>
          <p:cNvPicPr>
            <a:picLocks noChangeAspect="1"/>
          </p:cNvPicPr>
          <p:nvPr/>
        </p:nvPicPr>
        <p:blipFill>
          <a:blip r:embed="rId4"/>
          <a:stretch>
            <a:fillRect/>
          </a:stretch>
        </p:blipFill>
        <p:spPr>
          <a:xfrm>
            <a:off x="6096000" y="258465"/>
            <a:ext cx="2669093" cy="5766619"/>
          </a:xfrm>
          <a:prstGeom prst="rect">
            <a:avLst/>
          </a:prstGeom>
          <a:ln>
            <a:solidFill>
              <a:schemeClr val="tx2"/>
            </a:solidFill>
          </a:ln>
        </p:spPr>
      </p:pic>
      <p:sp>
        <p:nvSpPr>
          <p:cNvPr id="8" name="Arrow: Right 7">
            <a:extLst>
              <a:ext uri="{FF2B5EF4-FFF2-40B4-BE49-F238E27FC236}">
                <a16:creationId xmlns:a16="http://schemas.microsoft.com/office/drawing/2014/main" id="{9323233F-0A23-4EBB-80C7-45F2BC2ADA91}"/>
              </a:ext>
            </a:extLst>
          </p:cNvPr>
          <p:cNvSpPr/>
          <p:nvPr/>
        </p:nvSpPr>
        <p:spPr>
          <a:xfrm>
            <a:off x="4696331" y="2774072"/>
            <a:ext cx="855407" cy="56781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986372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Date Placeholder 8">
            <a:extLst>
              <a:ext uri="{FF2B5EF4-FFF2-40B4-BE49-F238E27FC236}">
                <a16:creationId xmlns:a16="http://schemas.microsoft.com/office/drawing/2014/main" id="{222EBDD7-C950-4A00-BA17-84DD21BFD34E}"/>
              </a:ext>
            </a:extLst>
          </p:cNvPr>
          <p:cNvSpPr>
            <a:spLocks noGrp="1"/>
          </p:cNvSpPr>
          <p:nvPr>
            <p:ph type="dt" sz="half" idx="10"/>
          </p:nvPr>
        </p:nvSpPr>
        <p:spPr/>
        <p:txBody>
          <a:bodyPr/>
          <a:lstStyle/>
          <a:p>
            <a:r>
              <a:rPr lang="en-US"/>
              <a:t>2021</a:t>
            </a:r>
            <a:endParaRPr lang="en-US" dirty="0"/>
          </a:p>
        </p:txBody>
      </p:sp>
      <p:sp>
        <p:nvSpPr>
          <p:cNvPr id="10" name="Footer Placeholder 9">
            <a:extLst>
              <a:ext uri="{FF2B5EF4-FFF2-40B4-BE49-F238E27FC236}">
                <a16:creationId xmlns:a16="http://schemas.microsoft.com/office/drawing/2014/main" id="{8AE53F87-FEDB-42EF-A9EE-485F264D294E}"/>
              </a:ext>
            </a:extLst>
          </p:cNvPr>
          <p:cNvSpPr>
            <a:spLocks noGrp="1"/>
          </p:cNvSpPr>
          <p:nvPr>
            <p:ph type="ftr" sz="quarter" idx="11"/>
          </p:nvPr>
        </p:nvSpPr>
        <p:spPr/>
        <p:txBody>
          <a:bodyPr/>
          <a:lstStyle/>
          <a:p>
            <a:r>
              <a:rPr lang="en-US"/>
              <a:t>BOOK-IT</a:t>
            </a:r>
            <a:endParaRPr lang="en-US" dirty="0"/>
          </a:p>
        </p:txBody>
      </p:sp>
      <p:sp>
        <p:nvSpPr>
          <p:cNvPr id="11" name="Slide Number Placeholder 10">
            <a:extLst>
              <a:ext uri="{FF2B5EF4-FFF2-40B4-BE49-F238E27FC236}">
                <a16:creationId xmlns:a16="http://schemas.microsoft.com/office/drawing/2014/main" id="{FCDE46D4-E2DC-4A3F-AFCD-96A888C16E45}"/>
              </a:ext>
            </a:extLst>
          </p:cNvPr>
          <p:cNvSpPr>
            <a:spLocks noGrp="1"/>
          </p:cNvSpPr>
          <p:nvPr>
            <p:ph type="sldNum" sz="quarter" idx="12"/>
          </p:nvPr>
        </p:nvSpPr>
        <p:spPr/>
        <p:txBody>
          <a:bodyPr/>
          <a:lstStyle/>
          <a:p>
            <a:fld id="{B5CEABB6-07DC-46E8-9B57-56EC44A396E5}" type="slidenum">
              <a:rPr lang="en-US" smtClean="0"/>
              <a:t>17</a:t>
            </a:fld>
            <a:endParaRPr lang="en-US" dirty="0"/>
          </a:p>
        </p:txBody>
      </p:sp>
      <p:sp>
        <p:nvSpPr>
          <p:cNvPr id="19" name="Title 18">
            <a:extLst>
              <a:ext uri="{FF2B5EF4-FFF2-40B4-BE49-F238E27FC236}">
                <a16:creationId xmlns:a16="http://schemas.microsoft.com/office/drawing/2014/main" id="{8EA15387-79A8-485C-AA3C-2C8857094B79}"/>
              </a:ext>
            </a:extLst>
          </p:cNvPr>
          <p:cNvSpPr>
            <a:spLocks noGrp="1"/>
          </p:cNvSpPr>
          <p:nvPr>
            <p:ph type="title"/>
          </p:nvPr>
        </p:nvSpPr>
        <p:spPr>
          <a:xfrm>
            <a:off x="8933604" y="136525"/>
            <a:ext cx="3298723" cy="1028929"/>
          </a:xfrm>
        </p:spPr>
        <p:txBody>
          <a:bodyPr>
            <a:normAutofit fontScale="90000"/>
          </a:bodyPr>
          <a:lstStyle/>
          <a:p>
            <a:r>
              <a:rPr lang="en-US" dirty="0"/>
              <a:t>Credit Card</a:t>
            </a:r>
            <a:br>
              <a:rPr lang="en-US" dirty="0"/>
            </a:br>
            <a:r>
              <a:rPr lang="en-US" dirty="0"/>
              <a:t>Authentication</a:t>
            </a:r>
            <a:br>
              <a:rPr lang="en-US" dirty="0"/>
            </a:br>
            <a:r>
              <a:rPr lang="en-US" dirty="0"/>
              <a:t>transition</a:t>
            </a:r>
          </a:p>
        </p:txBody>
      </p:sp>
      <p:pic>
        <p:nvPicPr>
          <p:cNvPr id="13" name="Picture 12">
            <a:extLst>
              <a:ext uri="{FF2B5EF4-FFF2-40B4-BE49-F238E27FC236}">
                <a16:creationId xmlns:a16="http://schemas.microsoft.com/office/drawing/2014/main" id="{4BD8A78C-5FFD-4C97-852D-18DFAAA13D26}"/>
              </a:ext>
            </a:extLst>
          </p:cNvPr>
          <p:cNvPicPr>
            <a:picLocks noChangeAspect="1"/>
          </p:cNvPicPr>
          <p:nvPr/>
        </p:nvPicPr>
        <p:blipFill>
          <a:blip r:embed="rId2"/>
          <a:stretch>
            <a:fillRect/>
          </a:stretch>
        </p:blipFill>
        <p:spPr>
          <a:xfrm>
            <a:off x="554729" y="89614"/>
            <a:ext cx="2911598" cy="6359327"/>
          </a:xfrm>
          <a:prstGeom prst="rect">
            <a:avLst/>
          </a:prstGeom>
          <a:ln>
            <a:solidFill>
              <a:schemeClr val="tx2"/>
            </a:solidFill>
          </a:ln>
        </p:spPr>
      </p:pic>
      <p:pic>
        <p:nvPicPr>
          <p:cNvPr id="15" name="Picture 14">
            <a:extLst>
              <a:ext uri="{FF2B5EF4-FFF2-40B4-BE49-F238E27FC236}">
                <a16:creationId xmlns:a16="http://schemas.microsoft.com/office/drawing/2014/main" id="{1F5101C3-D835-4986-8758-98E1825C36B4}"/>
              </a:ext>
            </a:extLst>
          </p:cNvPr>
          <p:cNvPicPr>
            <a:picLocks noChangeAspect="1"/>
          </p:cNvPicPr>
          <p:nvPr/>
        </p:nvPicPr>
        <p:blipFill>
          <a:blip r:embed="rId3"/>
          <a:stretch>
            <a:fillRect/>
          </a:stretch>
        </p:blipFill>
        <p:spPr>
          <a:xfrm>
            <a:off x="4863899" y="3024228"/>
            <a:ext cx="2650793" cy="2792736"/>
          </a:xfrm>
          <a:prstGeom prst="rect">
            <a:avLst/>
          </a:prstGeom>
          <a:ln>
            <a:solidFill>
              <a:schemeClr val="tx2"/>
            </a:solidFill>
          </a:ln>
        </p:spPr>
      </p:pic>
      <p:pic>
        <p:nvPicPr>
          <p:cNvPr id="17" name="Picture 16">
            <a:extLst>
              <a:ext uri="{FF2B5EF4-FFF2-40B4-BE49-F238E27FC236}">
                <a16:creationId xmlns:a16="http://schemas.microsoft.com/office/drawing/2014/main" id="{4546FC5E-093B-410A-8276-DA482C25CE6C}"/>
              </a:ext>
            </a:extLst>
          </p:cNvPr>
          <p:cNvPicPr>
            <a:picLocks noChangeAspect="1"/>
          </p:cNvPicPr>
          <p:nvPr/>
        </p:nvPicPr>
        <p:blipFill>
          <a:blip r:embed="rId4"/>
          <a:stretch>
            <a:fillRect/>
          </a:stretch>
        </p:blipFill>
        <p:spPr>
          <a:xfrm>
            <a:off x="4802060" y="537673"/>
            <a:ext cx="2650792" cy="2058971"/>
          </a:xfrm>
          <a:prstGeom prst="rect">
            <a:avLst/>
          </a:prstGeom>
          <a:ln>
            <a:solidFill>
              <a:schemeClr val="tx2"/>
            </a:solidFill>
          </a:ln>
        </p:spPr>
      </p:pic>
      <p:cxnSp>
        <p:nvCxnSpPr>
          <p:cNvPr id="23" name="Straight Arrow Connector 22">
            <a:extLst>
              <a:ext uri="{FF2B5EF4-FFF2-40B4-BE49-F238E27FC236}">
                <a16:creationId xmlns:a16="http://schemas.microsoft.com/office/drawing/2014/main" id="{981028E8-FE6F-43EB-9381-C3469F5D52F3}"/>
              </a:ext>
            </a:extLst>
          </p:cNvPr>
          <p:cNvCxnSpPr>
            <a:cxnSpLocks/>
            <a:endCxn id="17" idx="1"/>
          </p:cNvCxnSpPr>
          <p:nvPr/>
        </p:nvCxnSpPr>
        <p:spPr>
          <a:xfrm flipV="1">
            <a:off x="3370006" y="1567159"/>
            <a:ext cx="1432054" cy="347678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5" name="Connector: Curved 24">
            <a:extLst>
              <a:ext uri="{FF2B5EF4-FFF2-40B4-BE49-F238E27FC236}">
                <a16:creationId xmlns:a16="http://schemas.microsoft.com/office/drawing/2014/main" id="{15336A25-7EE7-499E-8749-77DDC427B571}"/>
              </a:ext>
            </a:extLst>
          </p:cNvPr>
          <p:cNvCxnSpPr>
            <a:cxnSpLocks/>
            <a:endCxn id="15" idx="1"/>
          </p:cNvCxnSpPr>
          <p:nvPr/>
        </p:nvCxnSpPr>
        <p:spPr>
          <a:xfrm flipV="1">
            <a:off x="3433256" y="4420596"/>
            <a:ext cx="1430643" cy="1018346"/>
          </a:xfrm>
          <a:prstGeom prst="curvedConnector3">
            <a:avLst/>
          </a:prstGeom>
          <a:ln>
            <a:tailEnd type="triangle"/>
          </a:ln>
        </p:spPr>
        <p:style>
          <a:lnRef idx="1">
            <a:schemeClr val="dk1"/>
          </a:lnRef>
          <a:fillRef idx="0">
            <a:schemeClr val="dk1"/>
          </a:fillRef>
          <a:effectRef idx="0">
            <a:schemeClr val="dk1"/>
          </a:effectRef>
          <a:fontRef idx="minor">
            <a:schemeClr val="tx1"/>
          </a:fontRef>
        </p:style>
      </p:cxnSp>
      <p:pic>
        <p:nvPicPr>
          <p:cNvPr id="26" name="Picture 25">
            <a:extLst>
              <a:ext uri="{FF2B5EF4-FFF2-40B4-BE49-F238E27FC236}">
                <a16:creationId xmlns:a16="http://schemas.microsoft.com/office/drawing/2014/main" id="{A173C925-99D3-4D56-81C9-7E2C660F4022}"/>
              </a:ext>
            </a:extLst>
          </p:cNvPr>
          <p:cNvPicPr>
            <a:picLocks noChangeAspect="1"/>
          </p:cNvPicPr>
          <p:nvPr/>
        </p:nvPicPr>
        <p:blipFill>
          <a:blip r:embed="rId5"/>
          <a:stretch>
            <a:fillRect/>
          </a:stretch>
        </p:blipFill>
        <p:spPr>
          <a:xfrm>
            <a:off x="9123653" y="1491662"/>
            <a:ext cx="2140609" cy="4624821"/>
          </a:xfrm>
          <a:prstGeom prst="rect">
            <a:avLst/>
          </a:prstGeom>
          <a:ln>
            <a:solidFill>
              <a:schemeClr val="tx2"/>
            </a:solidFill>
          </a:ln>
        </p:spPr>
      </p:pic>
      <p:sp>
        <p:nvSpPr>
          <p:cNvPr id="30" name="Arrow: Right 29">
            <a:extLst>
              <a:ext uri="{FF2B5EF4-FFF2-40B4-BE49-F238E27FC236}">
                <a16:creationId xmlns:a16="http://schemas.microsoft.com/office/drawing/2014/main" id="{F7CD4B9F-F5AA-4CB9-96C0-484B23736302}"/>
              </a:ext>
            </a:extLst>
          </p:cNvPr>
          <p:cNvSpPr/>
          <p:nvPr/>
        </p:nvSpPr>
        <p:spPr>
          <a:xfrm>
            <a:off x="8001694" y="2596644"/>
            <a:ext cx="725129" cy="5530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7715148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Date Placeholder 8">
            <a:extLst>
              <a:ext uri="{FF2B5EF4-FFF2-40B4-BE49-F238E27FC236}">
                <a16:creationId xmlns:a16="http://schemas.microsoft.com/office/drawing/2014/main" id="{222EBDD7-C950-4A00-BA17-84DD21BFD34E}"/>
              </a:ext>
            </a:extLst>
          </p:cNvPr>
          <p:cNvSpPr>
            <a:spLocks noGrp="1"/>
          </p:cNvSpPr>
          <p:nvPr>
            <p:ph type="dt" sz="half" idx="10"/>
          </p:nvPr>
        </p:nvSpPr>
        <p:spPr/>
        <p:txBody>
          <a:bodyPr/>
          <a:lstStyle/>
          <a:p>
            <a:r>
              <a:rPr lang="en-US"/>
              <a:t>2021</a:t>
            </a:r>
            <a:endParaRPr lang="en-US" dirty="0"/>
          </a:p>
        </p:txBody>
      </p:sp>
      <p:sp>
        <p:nvSpPr>
          <p:cNvPr id="10" name="Footer Placeholder 9">
            <a:extLst>
              <a:ext uri="{FF2B5EF4-FFF2-40B4-BE49-F238E27FC236}">
                <a16:creationId xmlns:a16="http://schemas.microsoft.com/office/drawing/2014/main" id="{8AE53F87-FEDB-42EF-A9EE-485F264D294E}"/>
              </a:ext>
            </a:extLst>
          </p:cNvPr>
          <p:cNvSpPr>
            <a:spLocks noGrp="1"/>
          </p:cNvSpPr>
          <p:nvPr>
            <p:ph type="ftr" sz="quarter" idx="11"/>
          </p:nvPr>
        </p:nvSpPr>
        <p:spPr>
          <a:xfrm>
            <a:off x="4078632" y="6492875"/>
            <a:ext cx="4114800" cy="365125"/>
          </a:xfrm>
        </p:spPr>
        <p:txBody>
          <a:bodyPr/>
          <a:lstStyle/>
          <a:p>
            <a:r>
              <a:rPr lang="en-US"/>
              <a:t>BOOK-IT</a:t>
            </a:r>
            <a:endParaRPr lang="en-US" dirty="0"/>
          </a:p>
        </p:txBody>
      </p:sp>
      <p:sp>
        <p:nvSpPr>
          <p:cNvPr id="11" name="Slide Number Placeholder 10">
            <a:extLst>
              <a:ext uri="{FF2B5EF4-FFF2-40B4-BE49-F238E27FC236}">
                <a16:creationId xmlns:a16="http://schemas.microsoft.com/office/drawing/2014/main" id="{FCDE46D4-E2DC-4A3F-AFCD-96A888C16E45}"/>
              </a:ext>
            </a:extLst>
          </p:cNvPr>
          <p:cNvSpPr>
            <a:spLocks noGrp="1"/>
          </p:cNvSpPr>
          <p:nvPr>
            <p:ph type="sldNum" sz="quarter" idx="12"/>
          </p:nvPr>
        </p:nvSpPr>
        <p:spPr>
          <a:xfrm>
            <a:off x="7455495" y="5962963"/>
            <a:ext cx="2743200" cy="365125"/>
          </a:xfrm>
        </p:spPr>
        <p:txBody>
          <a:bodyPr/>
          <a:lstStyle/>
          <a:p>
            <a:fld id="{B5CEABB6-07DC-46E8-9B57-56EC44A396E5}" type="slidenum">
              <a:rPr lang="en-US" smtClean="0"/>
              <a:t>18</a:t>
            </a:fld>
            <a:endParaRPr lang="en-US" dirty="0"/>
          </a:p>
        </p:txBody>
      </p:sp>
      <p:sp>
        <p:nvSpPr>
          <p:cNvPr id="19" name="Title 18">
            <a:extLst>
              <a:ext uri="{FF2B5EF4-FFF2-40B4-BE49-F238E27FC236}">
                <a16:creationId xmlns:a16="http://schemas.microsoft.com/office/drawing/2014/main" id="{8EA15387-79A8-485C-AA3C-2C8857094B79}"/>
              </a:ext>
            </a:extLst>
          </p:cNvPr>
          <p:cNvSpPr>
            <a:spLocks noGrp="1"/>
          </p:cNvSpPr>
          <p:nvPr>
            <p:ph type="title"/>
          </p:nvPr>
        </p:nvSpPr>
        <p:spPr>
          <a:xfrm>
            <a:off x="10198695" y="126406"/>
            <a:ext cx="1836960" cy="846301"/>
          </a:xfrm>
        </p:spPr>
        <p:txBody>
          <a:bodyPr>
            <a:normAutofit fontScale="90000"/>
          </a:bodyPr>
          <a:lstStyle/>
          <a:p>
            <a:r>
              <a:rPr lang="en-US" dirty="0"/>
              <a:t>Success page</a:t>
            </a:r>
          </a:p>
        </p:txBody>
      </p:sp>
      <p:pic>
        <p:nvPicPr>
          <p:cNvPr id="12" name="Picture 11">
            <a:extLst>
              <a:ext uri="{FF2B5EF4-FFF2-40B4-BE49-F238E27FC236}">
                <a16:creationId xmlns:a16="http://schemas.microsoft.com/office/drawing/2014/main" id="{40D80766-EB45-4446-97B5-2F4C5FBB1BBD}"/>
              </a:ext>
            </a:extLst>
          </p:cNvPr>
          <p:cNvPicPr>
            <a:picLocks noChangeAspect="1"/>
          </p:cNvPicPr>
          <p:nvPr/>
        </p:nvPicPr>
        <p:blipFill>
          <a:blip r:embed="rId2"/>
          <a:stretch>
            <a:fillRect/>
          </a:stretch>
        </p:blipFill>
        <p:spPr>
          <a:xfrm>
            <a:off x="986882" y="167896"/>
            <a:ext cx="2669093" cy="5766619"/>
          </a:xfrm>
          <a:prstGeom prst="rect">
            <a:avLst/>
          </a:prstGeom>
          <a:ln>
            <a:solidFill>
              <a:schemeClr val="tx2"/>
            </a:solidFill>
          </a:ln>
        </p:spPr>
      </p:pic>
      <p:sp>
        <p:nvSpPr>
          <p:cNvPr id="2" name="TextBox 1">
            <a:extLst>
              <a:ext uri="{FF2B5EF4-FFF2-40B4-BE49-F238E27FC236}">
                <a16:creationId xmlns:a16="http://schemas.microsoft.com/office/drawing/2014/main" id="{ED6E6D05-EE0F-4EE7-9FC7-F3FC867B1235}"/>
              </a:ext>
            </a:extLst>
          </p:cNvPr>
          <p:cNvSpPr txBox="1"/>
          <p:nvPr/>
        </p:nvSpPr>
        <p:spPr>
          <a:xfrm>
            <a:off x="3870379" y="2015800"/>
            <a:ext cx="304892" cy="369332"/>
          </a:xfrm>
          <a:prstGeom prst="rect">
            <a:avLst/>
          </a:prstGeom>
          <a:noFill/>
        </p:spPr>
        <p:txBody>
          <a:bodyPr wrap="none" rtlCol="0">
            <a:spAutoFit/>
          </a:bodyPr>
          <a:lstStyle/>
          <a:p>
            <a:r>
              <a:rPr lang="en-US" dirty="0"/>
              <a:t>1</a:t>
            </a:r>
          </a:p>
        </p:txBody>
      </p:sp>
      <p:sp>
        <p:nvSpPr>
          <p:cNvPr id="14" name="TextBox 13">
            <a:extLst>
              <a:ext uri="{FF2B5EF4-FFF2-40B4-BE49-F238E27FC236}">
                <a16:creationId xmlns:a16="http://schemas.microsoft.com/office/drawing/2014/main" id="{C6821A8D-620E-43EC-8AC8-51EEE248ECA7}"/>
              </a:ext>
            </a:extLst>
          </p:cNvPr>
          <p:cNvSpPr txBox="1"/>
          <p:nvPr/>
        </p:nvSpPr>
        <p:spPr>
          <a:xfrm>
            <a:off x="253181" y="4361273"/>
            <a:ext cx="304892" cy="369332"/>
          </a:xfrm>
          <a:prstGeom prst="rect">
            <a:avLst/>
          </a:prstGeom>
          <a:noFill/>
        </p:spPr>
        <p:txBody>
          <a:bodyPr wrap="none" rtlCol="0">
            <a:spAutoFit/>
          </a:bodyPr>
          <a:lstStyle/>
          <a:p>
            <a:r>
              <a:rPr lang="en-US" dirty="0"/>
              <a:t>3</a:t>
            </a:r>
          </a:p>
        </p:txBody>
      </p:sp>
      <p:sp>
        <p:nvSpPr>
          <p:cNvPr id="15" name="TextBox 14">
            <a:extLst>
              <a:ext uri="{FF2B5EF4-FFF2-40B4-BE49-F238E27FC236}">
                <a16:creationId xmlns:a16="http://schemas.microsoft.com/office/drawing/2014/main" id="{67585926-BE27-4195-8201-32365DC98457}"/>
              </a:ext>
            </a:extLst>
          </p:cNvPr>
          <p:cNvSpPr txBox="1"/>
          <p:nvPr/>
        </p:nvSpPr>
        <p:spPr>
          <a:xfrm>
            <a:off x="3939619" y="972707"/>
            <a:ext cx="304892" cy="369332"/>
          </a:xfrm>
          <a:prstGeom prst="rect">
            <a:avLst/>
          </a:prstGeom>
          <a:noFill/>
        </p:spPr>
        <p:txBody>
          <a:bodyPr wrap="none" rtlCol="0">
            <a:spAutoFit/>
          </a:bodyPr>
          <a:lstStyle/>
          <a:p>
            <a:r>
              <a:rPr lang="en-US" dirty="0"/>
              <a:t>4</a:t>
            </a:r>
          </a:p>
        </p:txBody>
      </p:sp>
      <p:sp>
        <p:nvSpPr>
          <p:cNvPr id="16" name="TextBox 15">
            <a:extLst>
              <a:ext uri="{FF2B5EF4-FFF2-40B4-BE49-F238E27FC236}">
                <a16:creationId xmlns:a16="http://schemas.microsoft.com/office/drawing/2014/main" id="{9D872AF1-B59A-4672-B55E-88433C92C2EF}"/>
              </a:ext>
            </a:extLst>
          </p:cNvPr>
          <p:cNvSpPr txBox="1"/>
          <p:nvPr/>
        </p:nvSpPr>
        <p:spPr>
          <a:xfrm>
            <a:off x="467586" y="1376765"/>
            <a:ext cx="304892" cy="369332"/>
          </a:xfrm>
          <a:prstGeom prst="rect">
            <a:avLst/>
          </a:prstGeom>
          <a:noFill/>
        </p:spPr>
        <p:txBody>
          <a:bodyPr wrap="none" rtlCol="0">
            <a:spAutoFit/>
          </a:bodyPr>
          <a:lstStyle/>
          <a:p>
            <a:r>
              <a:rPr lang="en-US" dirty="0"/>
              <a:t>6</a:t>
            </a:r>
          </a:p>
        </p:txBody>
      </p:sp>
      <p:sp>
        <p:nvSpPr>
          <p:cNvPr id="17" name="TextBox 16">
            <a:extLst>
              <a:ext uri="{FF2B5EF4-FFF2-40B4-BE49-F238E27FC236}">
                <a16:creationId xmlns:a16="http://schemas.microsoft.com/office/drawing/2014/main" id="{BACF4DBB-C032-4305-962C-E226EDD982DF}"/>
              </a:ext>
            </a:extLst>
          </p:cNvPr>
          <p:cNvSpPr txBox="1"/>
          <p:nvPr/>
        </p:nvSpPr>
        <p:spPr>
          <a:xfrm>
            <a:off x="3779892" y="4988584"/>
            <a:ext cx="304892" cy="369332"/>
          </a:xfrm>
          <a:prstGeom prst="rect">
            <a:avLst/>
          </a:prstGeom>
          <a:noFill/>
        </p:spPr>
        <p:txBody>
          <a:bodyPr wrap="none" rtlCol="0">
            <a:spAutoFit/>
          </a:bodyPr>
          <a:lstStyle/>
          <a:p>
            <a:r>
              <a:rPr lang="en-US" dirty="0"/>
              <a:t>5</a:t>
            </a:r>
          </a:p>
        </p:txBody>
      </p:sp>
      <p:sp>
        <p:nvSpPr>
          <p:cNvPr id="18" name="TextBox 17">
            <a:extLst>
              <a:ext uri="{FF2B5EF4-FFF2-40B4-BE49-F238E27FC236}">
                <a16:creationId xmlns:a16="http://schemas.microsoft.com/office/drawing/2014/main" id="{C863DB6B-EA0D-4851-B6AE-B970D12A7AA6}"/>
              </a:ext>
            </a:extLst>
          </p:cNvPr>
          <p:cNvSpPr txBox="1"/>
          <p:nvPr/>
        </p:nvSpPr>
        <p:spPr>
          <a:xfrm>
            <a:off x="3835704" y="4420455"/>
            <a:ext cx="304892" cy="369332"/>
          </a:xfrm>
          <a:prstGeom prst="rect">
            <a:avLst/>
          </a:prstGeom>
          <a:noFill/>
        </p:spPr>
        <p:txBody>
          <a:bodyPr wrap="none" rtlCol="0">
            <a:spAutoFit/>
          </a:bodyPr>
          <a:lstStyle/>
          <a:p>
            <a:r>
              <a:rPr lang="en-US" dirty="0"/>
              <a:t>2</a:t>
            </a:r>
          </a:p>
        </p:txBody>
      </p:sp>
      <p:cxnSp>
        <p:nvCxnSpPr>
          <p:cNvPr id="6" name="Straight Arrow Connector 5">
            <a:extLst>
              <a:ext uri="{FF2B5EF4-FFF2-40B4-BE49-F238E27FC236}">
                <a16:creationId xmlns:a16="http://schemas.microsoft.com/office/drawing/2014/main" id="{13BF6C6B-491A-463D-84EA-6860800F46CC}"/>
              </a:ext>
            </a:extLst>
          </p:cNvPr>
          <p:cNvCxnSpPr>
            <a:cxnSpLocks/>
            <a:endCxn id="17" idx="1"/>
          </p:cNvCxnSpPr>
          <p:nvPr/>
        </p:nvCxnSpPr>
        <p:spPr>
          <a:xfrm>
            <a:off x="2605314" y="5101771"/>
            <a:ext cx="1174578" cy="7147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6C4F96F5-C7BF-404A-80AF-E3361878340B}"/>
              </a:ext>
            </a:extLst>
          </p:cNvPr>
          <p:cNvCxnSpPr/>
          <p:nvPr/>
        </p:nvCxnSpPr>
        <p:spPr>
          <a:xfrm>
            <a:off x="3489563" y="4568883"/>
            <a:ext cx="380816" cy="5735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id="{D86BB062-AC28-4589-8EB2-8344DC1F2DA9}"/>
              </a:ext>
            </a:extLst>
          </p:cNvPr>
          <p:cNvCxnSpPr>
            <a:cxnSpLocks/>
            <a:endCxn id="2" idx="1"/>
          </p:cNvCxnSpPr>
          <p:nvPr/>
        </p:nvCxnSpPr>
        <p:spPr>
          <a:xfrm>
            <a:off x="3523792" y="2194225"/>
            <a:ext cx="346587" cy="624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FFBCE6D6-722C-4D1B-ADF8-632FAB709F35}"/>
              </a:ext>
            </a:extLst>
          </p:cNvPr>
          <p:cNvCxnSpPr>
            <a:cxnSpLocks/>
          </p:cNvCxnSpPr>
          <p:nvPr/>
        </p:nvCxnSpPr>
        <p:spPr>
          <a:xfrm flipV="1">
            <a:off x="3589484" y="1203338"/>
            <a:ext cx="380816" cy="13870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5" name="Straight Arrow Connector 24">
            <a:extLst>
              <a:ext uri="{FF2B5EF4-FFF2-40B4-BE49-F238E27FC236}">
                <a16:creationId xmlns:a16="http://schemas.microsoft.com/office/drawing/2014/main" id="{1C433696-946F-43AE-8BCE-A81C1563D819}"/>
              </a:ext>
            </a:extLst>
          </p:cNvPr>
          <p:cNvCxnSpPr>
            <a:cxnSpLocks/>
          </p:cNvCxnSpPr>
          <p:nvPr/>
        </p:nvCxnSpPr>
        <p:spPr>
          <a:xfrm flipH="1" flipV="1">
            <a:off x="595452" y="4545940"/>
            <a:ext cx="849463" cy="2294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9" name="Straight Arrow Connector 28">
            <a:extLst>
              <a:ext uri="{FF2B5EF4-FFF2-40B4-BE49-F238E27FC236}">
                <a16:creationId xmlns:a16="http://schemas.microsoft.com/office/drawing/2014/main" id="{A0BB37EC-063D-4D6A-844A-F6A3A813C0E1}"/>
              </a:ext>
            </a:extLst>
          </p:cNvPr>
          <p:cNvCxnSpPr>
            <a:cxnSpLocks/>
          </p:cNvCxnSpPr>
          <p:nvPr/>
        </p:nvCxnSpPr>
        <p:spPr>
          <a:xfrm flipH="1">
            <a:off x="558074" y="2995641"/>
            <a:ext cx="975331" cy="137490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1" name="Straight Arrow Connector 30">
            <a:extLst>
              <a:ext uri="{FF2B5EF4-FFF2-40B4-BE49-F238E27FC236}">
                <a16:creationId xmlns:a16="http://schemas.microsoft.com/office/drawing/2014/main" id="{FCB6D210-6F3C-490C-A048-8C895D21BAA9}"/>
              </a:ext>
            </a:extLst>
          </p:cNvPr>
          <p:cNvCxnSpPr>
            <a:cxnSpLocks/>
          </p:cNvCxnSpPr>
          <p:nvPr/>
        </p:nvCxnSpPr>
        <p:spPr>
          <a:xfrm flipH="1">
            <a:off x="709589" y="1587735"/>
            <a:ext cx="277293"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4" name="Text Placeholder 4">
            <a:extLst>
              <a:ext uri="{FF2B5EF4-FFF2-40B4-BE49-F238E27FC236}">
                <a16:creationId xmlns:a16="http://schemas.microsoft.com/office/drawing/2014/main" id="{3F5DF391-3A24-4E2B-9F90-075723F1BA15}"/>
              </a:ext>
            </a:extLst>
          </p:cNvPr>
          <p:cNvSpPr txBox="1">
            <a:spLocks/>
          </p:cNvSpPr>
          <p:nvPr/>
        </p:nvSpPr>
        <p:spPr>
          <a:xfrm>
            <a:off x="4419203" y="1361952"/>
            <a:ext cx="4462831" cy="605295"/>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lang="en-US" sz="2000" kern="1200" cap="all" spc="150" baseline="0" dirty="0">
                <a:solidFill>
                  <a:schemeClr val="tx1">
                    <a:lumMod val="75000"/>
                    <a:lumOff val="25000"/>
                  </a:schemeClr>
                </a:solidFill>
                <a:latin typeface="+mj-lt"/>
                <a:ea typeface="+mj-ea"/>
                <a:cs typeface="+mj-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AutoNum type="arabicPeriod"/>
            </a:pPr>
            <a:r>
              <a:rPr lang="en-US" dirty="0"/>
              <a:t>Save ticket</a:t>
            </a:r>
          </a:p>
        </p:txBody>
      </p:sp>
      <p:sp>
        <p:nvSpPr>
          <p:cNvPr id="36" name="Text Placeholder 4">
            <a:extLst>
              <a:ext uri="{FF2B5EF4-FFF2-40B4-BE49-F238E27FC236}">
                <a16:creationId xmlns:a16="http://schemas.microsoft.com/office/drawing/2014/main" id="{03804D34-4644-414D-B594-F16E6DEF088C}"/>
              </a:ext>
            </a:extLst>
          </p:cNvPr>
          <p:cNvSpPr txBox="1">
            <a:spLocks/>
          </p:cNvSpPr>
          <p:nvPr/>
        </p:nvSpPr>
        <p:spPr>
          <a:xfrm>
            <a:off x="4420943" y="2773414"/>
            <a:ext cx="4462831" cy="365125"/>
          </a:xfrm>
          <a:prstGeom prst="rect">
            <a:avLst/>
          </a:prstGeom>
        </p:spPr>
        <p:txBody>
          <a:bodyPr vert="horz" lIns="91440" tIns="45720" rIns="91440" bIns="45720" rtlCol="0">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lang="en-US" sz="2000" kern="1200" cap="all" spc="150" baseline="0" dirty="0">
                <a:solidFill>
                  <a:schemeClr val="tx1">
                    <a:lumMod val="75000"/>
                    <a:lumOff val="25000"/>
                  </a:schemeClr>
                </a:solidFill>
                <a:latin typeface="+mj-lt"/>
                <a:ea typeface="+mj-ea"/>
                <a:cs typeface="+mj-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2. Share to friends /email</a:t>
            </a:r>
          </a:p>
        </p:txBody>
      </p:sp>
      <p:sp>
        <p:nvSpPr>
          <p:cNvPr id="37" name="Text Placeholder 5">
            <a:extLst>
              <a:ext uri="{FF2B5EF4-FFF2-40B4-BE49-F238E27FC236}">
                <a16:creationId xmlns:a16="http://schemas.microsoft.com/office/drawing/2014/main" id="{D3B295DC-7AA3-4037-89C7-D5A791CD98D6}"/>
              </a:ext>
            </a:extLst>
          </p:cNvPr>
          <p:cNvSpPr txBox="1">
            <a:spLocks/>
          </p:cNvSpPr>
          <p:nvPr/>
        </p:nvSpPr>
        <p:spPr>
          <a:xfrm>
            <a:off x="4456921" y="3087262"/>
            <a:ext cx="4462831" cy="557950"/>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1000"/>
              </a:spcBef>
              <a:buFont typeface="Arial" panose="020B0604020202020204" pitchFamily="34" charset="0"/>
              <a:buNone/>
              <a:defRPr sz="14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rgbClr val="FF4040"/>
                </a:solidFill>
              </a:rPr>
              <a:t>Share ticket </a:t>
            </a:r>
            <a:r>
              <a:rPr lang="en-US" dirty="0"/>
              <a:t>with friends who bought the ticket with you or email yourself a copy of the ticket. </a:t>
            </a:r>
          </a:p>
        </p:txBody>
      </p:sp>
      <p:sp>
        <p:nvSpPr>
          <p:cNvPr id="38" name="Text Placeholder 4">
            <a:extLst>
              <a:ext uri="{FF2B5EF4-FFF2-40B4-BE49-F238E27FC236}">
                <a16:creationId xmlns:a16="http://schemas.microsoft.com/office/drawing/2014/main" id="{B4E21A12-B763-434C-881D-51BDA619ECD4}"/>
              </a:ext>
            </a:extLst>
          </p:cNvPr>
          <p:cNvSpPr txBox="1">
            <a:spLocks/>
          </p:cNvSpPr>
          <p:nvPr/>
        </p:nvSpPr>
        <p:spPr>
          <a:xfrm>
            <a:off x="4464294" y="3907784"/>
            <a:ext cx="4462831" cy="365125"/>
          </a:xfrm>
          <a:prstGeom prst="rect">
            <a:avLst/>
          </a:prstGeom>
        </p:spPr>
        <p:txBody>
          <a:bodyPr vert="horz" lIns="91440" tIns="45720" rIns="91440" bIns="45720" rtlCol="0">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lang="en-US" sz="2000" kern="1200" cap="all" spc="150" baseline="0" dirty="0">
                <a:solidFill>
                  <a:schemeClr val="tx1">
                    <a:lumMod val="75000"/>
                    <a:lumOff val="25000"/>
                  </a:schemeClr>
                </a:solidFill>
                <a:latin typeface="+mj-lt"/>
                <a:ea typeface="+mj-ea"/>
                <a:cs typeface="+mj-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3. Save to calendar</a:t>
            </a:r>
          </a:p>
        </p:txBody>
      </p:sp>
      <p:sp>
        <p:nvSpPr>
          <p:cNvPr id="39" name="Text Placeholder 5">
            <a:extLst>
              <a:ext uri="{FF2B5EF4-FFF2-40B4-BE49-F238E27FC236}">
                <a16:creationId xmlns:a16="http://schemas.microsoft.com/office/drawing/2014/main" id="{BD081DCA-D25D-4F45-A9E5-63C67AE393DA}"/>
              </a:ext>
            </a:extLst>
          </p:cNvPr>
          <p:cNvSpPr txBox="1">
            <a:spLocks/>
          </p:cNvSpPr>
          <p:nvPr/>
        </p:nvSpPr>
        <p:spPr>
          <a:xfrm>
            <a:off x="4484650" y="4298382"/>
            <a:ext cx="4462831" cy="557950"/>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1000"/>
              </a:spcBef>
              <a:buFont typeface="Arial" panose="020B0604020202020204" pitchFamily="34" charset="0"/>
              <a:buNone/>
              <a:defRPr sz="14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Allow users who don’t have Apple Wallet or Google Pay to save a </a:t>
            </a:r>
            <a:r>
              <a:rPr lang="en-US" dirty="0">
                <a:solidFill>
                  <a:srgbClr val="FF4040"/>
                </a:solidFill>
              </a:rPr>
              <a:t>reminder</a:t>
            </a:r>
            <a:r>
              <a:rPr lang="en-US" dirty="0"/>
              <a:t> easily.</a:t>
            </a:r>
          </a:p>
        </p:txBody>
      </p:sp>
      <p:sp>
        <p:nvSpPr>
          <p:cNvPr id="40" name="Text Placeholder 4">
            <a:extLst>
              <a:ext uri="{FF2B5EF4-FFF2-40B4-BE49-F238E27FC236}">
                <a16:creationId xmlns:a16="http://schemas.microsoft.com/office/drawing/2014/main" id="{DD95666F-D4D2-44CD-A095-5F8AD6A817C9}"/>
              </a:ext>
            </a:extLst>
          </p:cNvPr>
          <p:cNvSpPr txBox="1">
            <a:spLocks/>
          </p:cNvSpPr>
          <p:nvPr/>
        </p:nvSpPr>
        <p:spPr>
          <a:xfrm>
            <a:off x="4464295" y="5047832"/>
            <a:ext cx="4422419" cy="365125"/>
          </a:xfrm>
          <a:prstGeom prst="rect">
            <a:avLst/>
          </a:prstGeom>
        </p:spPr>
        <p:txBody>
          <a:bodyPr vert="horz" lIns="91440" tIns="45720" rIns="91440" bIns="45720" rtlCol="0">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lang="en-US" sz="2000" kern="1200" cap="all" spc="150" baseline="0" dirty="0">
                <a:solidFill>
                  <a:schemeClr val="tx1">
                    <a:lumMod val="75000"/>
                    <a:lumOff val="25000"/>
                  </a:schemeClr>
                </a:solidFill>
                <a:latin typeface="+mj-lt"/>
                <a:ea typeface="+mj-ea"/>
                <a:cs typeface="+mj-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4. </a:t>
            </a:r>
            <a:r>
              <a:rPr lang="en-US" dirty="0">
                <a:solidFill>
                  <a:srgbClr val="4A4A49"/>
                </a:solidFill>
              </a:rPr>
              <a:t>Customizable</a:t>
            </a:r>
            <a:r>
              <a:rPr lang="en-US" dirty="0"/>
              <a:t> feature</a:t>
            </a:r>
          </a:p>
        </p:txBody>
      </p:sp>
      <p:sp>
        <p:nvSpPr>
          <p:cNvPr id="41" name="Text Placeholder 5">
            <a:extLst>
              <a:ext uri="{FF2B5EF4-FFF2-40B4-BE49-F238E27FC236}">
                <a16:creationId xmlns:a16="http://schemas.microsoft.com/office/drawing/2014/main" id="{914C55B8-F0AD-4DD8-A7BD-D67A4DB2C4C2}"/>
              </a:ext>
            </a:extLst>
          </p:cNvPr>
          <p:cNvSpPr txBox="1">
            <a:spLocks/>
          </p:cNvSpPr>
          <p:nvPr/>
        </p:nvSpPr>
        <p:spPr>
          <a:xfrm>
            <a:off x="4467202" y="5394966"/>
            <a:ext cx="4462831" cy="557950"/>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1000"/>
              </a:spcBef>
              <a:buFont typeface="Arial" panose="020B0604020202020204" pitchFamily="34" charset="0"/>
              <a:buNone/>
              <a:defRPr sz="14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Allow users to change the default movie picture.</a:t>
            </a:r>
          </a:p>
        </p:txBody>
      </p:sp>
      <p:pic>
        <p:nvPicPr>
          <p:cNvPr id="43" name="Picture 42">
            <a:extLst>
              <a:ext uri="{FF2B5EF4-FFF2-40B4-BE49-F238E27FC236}">
                <a16:creationId xmlns:a16="http://schemas.microsoft.com/office/drawing/2014/main" id="{A415D3C2-F0C5-4290-B480-1A3F14ECB6EF}"/>
              </a:ext>
            </a:extLst>
          </p:cNvPr>
          <p:cNvPicPr>
            <a:picLocks noChangeAspect="1"/>
          </p:cNvPicPr>
          <p:nvPr/>
        </p:nvPicPr>
        <p:blipFill>
          <a:blip r:embed="rId3"/>
          <a:stretch>
            <a:fillRect/>
          </a:stretch>
        </p:blipFill>
        <p:spPr>
          <a:xfrm>
            <a:off x="9035996" y="938819"/>
            <a:ext cx="1465688" cy="2153961"/>
          </a:xfrm>
          <a:prstGeom prst="rect">
            <a:avLst/>
          </a:prstGeom>
          <a:ln>
            <a:solidFill>
              <a:schemeClr val="tx2"/>
            </a:solidFill>
          </a:ln>
        </p:spPr>
      </p:pic>
      <p:pic>
        <p:nvPicPr>
          <p:cNvPr id="47" name="Picture 46">
            <a:extLst>
              <a:ext uri="{FF2B5EF4-FFF2-40B4-BE49-F238E27FC236}">
                <a16:creationId xmlns:a16="http://schemas.microsoft.com/office/drawing/2014/main" id="{149548BB-1B10-464E-83F0-5393FF6EF393}"/>
              </a:ext>
            </a:extLst>
          </p:cNvPr>
          <p:cNvPicPr>
            <a:picLocks noChangeAspect="1"/>
          </p:cNvPicPr>
          <p:nvPr/>
        </p:nvPicPr>
        <p:blipFill>
          <a:blip r:embed="rId4"/>
          <a:stretch>
            <a:fillRect/>
          </a:stretch>
        </p:blipFill>
        <p:spPr>
          <a:xfrm>
            <a:off x="9035996" y="3317742"/>
            <a:ext cx="2743201" cy="2748580"/>
          </a:xfrm>
          <a:prstGeom prst="rect">
            <a:avLst/>
          </a:prstGeom>
          <a:ln>
            <a:solidFill>
              <a:schemeClr val="tx2"/>
            </a:solidFill>
          </a:ln>
        </p:spPr>
      </p:pic>
      <p:sp>
        <p:nvSpPr>
          <p:cNvPr id="48" name="TextBox 47">
            <a:extLst>
              <a:ext uri="{FF2B5EF4-FFF2-40B4-BE49-F238E27FC236}">
                <a16:creationId xmlns:a16="http://schemas.microsoft.com/office/drawing/2014/main" id="{5AAD5EB1-8AD5-4EE1-BF7D-9375FC533DCE}"/>
              </a:ext>
            </a:extLst>
          </p:cNvPr>
          <p:cNvSpPr txBox="1"/>
          <p:nvPr/>
        </p:nvSpPr>
        <p:spPr>
          <a:xfrm>
            <a:off x="9768840" y="2936789"/>
            <a:ext cx="1945178" cy="338554"/>
          </a:xfrm>
          <a:prstGeom prst="rect">
            <a:avLst/>
          </a:prstGeom>
          <a:noFill/>
        </p:spPr>
        <p:txBody>
          <a:bodyPr wrap="square" rtlCol="0">
            <a:spAutoFit/>
          </a:bodyPr>
          <a:lstStyle/>
          <a:p>
            <a:pPr algn="r"/>
            <a:r>
              <a:rPr lang="en-US" sz="1600" dirty="0">
                <a:latin typeface="Geomanist ExtraLight" panose="02000503000000020004" pitchFamily="2" charset="0"/>
                <a:ea typeface="Open Sans" panose="020B0606030504020204" pitchFamily="34" charset="0"/>
                <a:cs typeface="Open Sans" panose="020B0606030504020204" pitchFamily="34" charset="0"/>
              </a:rPr>
              <a:t>Calendar</a:t>
            </a:r>
          </a:p>
        </p:txBody>
      </p:sp>
      <p:sp>
        <p:nvSpPr>
          <p:cNvPr id="49" name="Text Placeholder 5">
            <a:extLst>
              <a:ext uri="{FF2B5EF4-FFF2-40B4-BE49-F238E27FC236}">
                <a16:creationId xmlns:a16="http://schemas.microsoft.com/office/drawing/2014/main" id="{3F9A70DF-9D70-41B4-B719-5260A171E691}"/>
              </a:ext>
            </a:extLst>
          </p:cNvPr>
          <p:cNvSpPr txBox="1">
            <a:spLocks/>
          </p:cNvSpPr>
          <p:nvPr/>
        </p:nvSpPr>
        <p:spPr>
          <a:xfrm>
            <a:off x="4408838" y="1888879"/>
            <a:ext cx="4462831" cy="557950"/>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1000"/>
              </a:spcBef>
              <a:buFont typeface="Arial" panose="020B0604020202020204" pitchFamily="34" charset="0"/>
              <a:buNone/>
              <a:defRPr sz="14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In Apple Wallet or Google Pay to enable </a:t>
            </a:r>
            <a:r>
              <a:rPr lang="en-US" dirty="0">
                <a:solidFill>
                  <a:srgbClr val="FF4040"/>
                </a:solidFill>
              </a:rPr>
              <a:t>easy access </a:t>
            </a:r>
            <a:r>
              <a:rPr lang="en-US" dirty="0"/>
              <a:t>to tickets while entering theatre.</a:t>
            </a:r>
          </a:p>
        </p:txBody>
      </p:sp>
    </p:spTree>
    <p:extLst>
      <p:ext uri="{BB962C8B-B14F-4D97-AF65-F5344CB8AC3E}">
        <p14:creationId xmlns:p14="http://schemas.microsoft.com/office/powerpoint/2010/main" val="3036446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Date Placeholder 8">
            <a:extLst>
              <a:ext uri="{FF2B5EF4-FFF2-40B4-BE49-F238E27FC236}">
                <a16:creationId xmlns:a16="http://schemas.microsoft.com/office/drawing/2014/main" id="{222EBDD7-C950-4A00-BA17-84DD21BFD34E}"/>
              </a:ext>
            </a:extLst>
          </p:cNvPr>
          <p:cNvSpPr>
            <a:spLocks noGrp="1"/>
          </p:cNvSpPr>
          <p:nvPr>
            <p:ph type="dt" sz="half" idx="10"/>
          </p:nvPr>
        </p:nvSpPr>
        <p:spPr/>
        <p:txBody>
          <a:bodyPr/>
          <a:lstStyle/>
          <a:p>
            <a:r>
              <a:rPr lang="en-US"/>
              <a:t>2021</a:t>
            </a:r>
            <a:endParaRPr lang="en-US" dirty="0"/>
          </a:p>
        </p:txBody>
      </p:sp>
      <p:sp>
        <p:nvSpPr>
          <p:cNvPr id="10" name="Footer Placeholder 9">
            <a:extLst>
              <a:ext uri="{FF2B5EF4-FFF2-40B4-BE49-F238E27FC236}">
                <a16:creationId xmlns:a16="http://schemas.microsoft.com/office/drawing/2014/main" id="{8AE53F87-FEDB-42EF-A9EE-485F264D294E}"/>
              </a:ext>
            </a:extLst>
          </p:cNvPr>
          <p:cNvSpPr>
            <a:spLocks noGrp="1"/>
          </p:cNvSpPr>
          <p:nvPr>
            <p:ph type="ftr" sz="quarter" idx="11"/>
          </p:nvPr>
        </p:nvSpPr>
        <p:spPr/>
        <p:txBody>
          <a:bodyPr/>
          <a:lstStyle/>
          <a:p>
            <a:r>
              <a:rPr lang="en-US" dirty="0"/>
              <a:t>BOOK-IT</a:t>
            </a:r>
          </a:p>
        </p:txBody>
      </p:sp>
      <p:sp>
        <p:nvSpPr>
          <p:cNvPr id="11" name="Slide Number Placeholder 10">
            <a:extLst>
              <a:ext uri="{FF2B5EF4-FFF2-40B4-BE49-F238E27FC236}">
                <a16:creationId xmlns:a16="http://schemas.microsoft.com/office/drawing/2014/main" id="{FCDE46D4-E2DC-4A3F-AFCD-96A888C16E45}"/>
              </a:ext>
            </a:extLst>
          </p:cNvPr>
          <p:cNvSpPr>
            <a:spLocks noGrp="1"/>
          </p:cNvSpPr>
          <p:nvPr>
            <p:ph type="sldNum" sz="quarter" idx="12"/>
          </p:nvPr>
        </p:nvSpPr>
        <p:spPr/>
        <p:txBody>
          <a:bodyPr/>
          <a:lstStyle/>
          <a:p>
            <a:fld id="{B5CEABB6-07DC-46E8-9B57-56EC44A396E5}" type="slidenum">
              <a:rPr lang="en-US" smtClean="0"/>
              <a:t>19</a:t>
            </a:fld>
            <a:endParaRPr lang="en-US" dirty="0"/>
          </a:p>
        </p:txBody>
      </p:sp>
      <p:sp>
        <p:nvSpPr>
          <p:cNvPr id="19" name="Title 18">
            <a:extLst>
              <a:ext uri="{FF2B5EF4-FFF2-40B4-BE49-F238E27FC236}">
                <a16:creationId xmlns:a16="http://schemas.microsoft.com/office/drawing/2014/main" id="{8EA15387-79A8-485C-AA3C-2C8857094B79}"/>
              </a:ext>
            </a:extLst>
          </p:cNvPr>
          <p:cNvSpPr>
            <a:spLocks noGrp="1"/>
          </p:cNvSpPr>
          <p:nvPr>
            <p:ph type="title"/>
          </p:nvPr>
        </p:nvSpPr>
        <p:spPr>
          <a:xfrm>
            <a:off x="9203331" y="549149"/>
            <a:ext cx="2484586" cy="846301"/>
          </a:xfrm>
        </p:spPr>
        <p:txBody>
          <a:bodyPr>
            <a:normAutofit/>
          </a:bodyPr>
          <a:lstStyle/>
          <a:p>
            <a:r>
              <a:rPr lang="en-US" dirty="0"/>
              <a:t>Memories</a:t>
            </a:r>
          </a:p>
        </p:txBody>
      </p:sp>
      <p:pic>
        <p:nvPicPr>
          <p:cNvPr id="5" name="Picture 4">
            <a:extLst>
              <a:ext uri="{FF2B5EF4-FFF2-40B4-BE49-F238E27FC236}">
                <a16:creationId xmlns:a16="http://schemas.microsoft.com/office/drawing/2014/main" id="{2E791C92-2B47-48D4-AE94-BE0B588FD0D3}"/>
              </a:ext>
            </a:extLst>
          </p:cNvPr>
          <p:cNvPicPr>
            <a:picLocks noChangeAspect="1"/>
          </p:cNvPicPr>
          <p:nvPr/>
        </p:nvPicPr>
        <p:blipFill>
          <a:blip r:embed="rId2"/>
          <a:stretch>
            <a:fillRect/>
          </a:stretch>
        </p:blipFill>
        <p:spPr>
          <a:xfrm>
            <a:off x="926403" y="343267"/>
            <a:ext cx="2566793" cy="5538019"/>
          </a:xfrm>
          <a:prstGeom prst="rect">
            <a:avLst/>
          </a:prstGeom>
          <a:ln>
            <a:solidFill>
              <a:schemeClr val="tx2"/>
            </a:solidFill>
          </a:ln>
        </p:spPr>
      </p:pic>
      <p:sp>
        <p:nvSpPr>
          <p:cNvPr id="12" name="Text Placeholder 2">
            <a:extLst>
              <a:ext uri="{FF2B5EF4-FFF2-40B4-BE49-F238E27FC236}">
                <a16:creationId xmlns:a16="http://schemas.microsoft.com/office/drawing/2014/main" id="{F3263B49-AF53-4196-BCB8-80E39352099D}"/>
              </a:ext>
            </a:extLst>
          </p:cNvPr>
          <p:cNvSpPr>
            <a:spLocks noGrp="1"/>
          </p:cNvSpPr>
          <p:nvPr>
            <p:ph type="body" sz="quarter" idx="13"/>
          </p:nvPr>
        </p:nvSpPr>
        <p:spPr>
          <a:xfrm>
            <a:off x="6894286" y="2324375"/>
            <a:ext cx="4461172" cy="365125"/>
          </a:xfrm>
        </p:spPr>
        <p:txBody>
          <a:bodyPr>
            <a:normAutofit lnSpcReduction="10000"/>
          </a:bodyPr>
          <a:lstStyle/>
          <a:p>
            <a:r>
              <a:rPr lang="en-US" dirty="0"/>
              <a:t>5. Drive user engagement</a:t>
            </a:r>
          </a:p>
        </p:txBody>
      </p:sp>
      <p:sp>
        <p:nvSpPr>
          <p:cNvPr id="13" name="Text Placeholder 3">
            <a:extLst>
              <a:ext uri="{FF2B5EF4-FFF2-40B4-BE49-F238E27FC236}">
                <a16:creationId xmlns:a16="http://schemas.microsoft.com/office/drawing/2014/main" id="{099D37A5-838C-4430-BA72-417B9D691A19}"/>
              </a:ext>
            </a:extLst>
          </p:cNvPr>
          <p:cNvSpPr>
            <a:spLocks noGrp="1"/>
          </p:cNvSpPr>
          <p:nvPr>
            <p:ph type="body" sz="quarter" idx="15"/>
          </p:nvPr>
        </p:nvSpPr>
        <p:spPr>
          <a:xfrm>
            <a:off x="6892627" y="2653799"/>
            <a:ext cx="4461172" cy="2408501"/>
          </a:xfrm>
        </p:spPr>
        <p:txBody>
          <a:bodyPr>
            <a:normAutofit/>
          </a:bodyPr>
          <a:lstStyle/>
          <a:p>
            <a:r>
              <a:rPr lang="en-US" dirty="0"/>
              <a:t>Mask booking information automatically to allow users to </a:t>
            </a:r>
            <a:r>
              <a:rPr lang="en-US" dirty="0">
                <a:solidFill>
                  <a:srgbClr val="FF4040"/>
                </a:solidFill>
              </a:rPr>
              <a:t>share</a:t>
            </a:r>
            <a:r>
              <a:rPr lang="en-US" dirty="0"/>
              <a:t> ticket as stickers on their </a:t>
            </a:r>
            <a:r>
              <a:rPr lang="en-US" dirty="0">
                <a:solidFill>
                  <a:srgbClr val="FF4040"/>
                </a:solidFill>
              </a:rPr>
              <a:t>stories</a:t>
            </a:r>
            <a:r>
              <a:rPr lang="en-US" dirty="0"/>
              <a:t> in the various social media platforms. </a:t>
            </a:r>
          </a:p>
          <a:p>
            <a:r>
              <a:rPr lang="en-US" dirty="0"/>
              <a:t>Give movie franchises an avenue for </a:t>
            </a:r>
            <a:r>
              <a:rPr lang="en-US" dirty="0">
                <a:solidFill>
                  <a:srgbClr val="FF4040"/>
                </a:solidFill>
              </a:rPr>
              <a:t>social media campaigns</a:t>
            </a:r>
            <a:r>
              <a:rPr lang="en-US" dirty="0"/>
              <a:t>.</a:t>
            </a:r>
          </a:p>
          <a:p>
            <a:r>
              <a:rPr lang="en-US" dirty="0"/>
              <a:t>Users will be able to look back at the </a:t>
            </a:r>
            <a:r>
              <a:rPr lang="en-US" dirty="0">
                <a:solidFill>
                  <a:srgbClr val="FF4040"/>
                </a:solidFill>
              </a:rPr>
              <a:t>memories made </a:t>
            </a:r>
            <a:r>
              <a:rPr lang="en-US" dirty="0"/>
              <a:t>at the movies. Increasing the </a:t>
            </a:r>
            <a:r>
              <a:rPr lang="en-US" dirty="0">
                <a:solidFill>
                  <a:srgbClr val="FF4040"/>
                </a:solidFill>
              </a:rPr>
              <a:t>retention rate </a:t>
            </a:r>
            <a:r>
              <a:rPr lang="en-US" dirty="0"/>
              <a:t>of the app.</a:t>
            </a:r>
          </a:p>
        </p:txBody>
      </p:sp>
      <p:pic>
        <p:nvPicPr>
          <p:cNvPr id="16" name="Picture 15">
            <a:extLst>
              <a:ext uri="{FF2B5EF4-FFF2-40B4-BE49-F238E27FC236}">
                <a16:creationId xmlns:a16="http://schemas.microsoft.com/office/drawing/2014/main" id="{837F3A62-781C-4FED-B27A-BE3A471B5444}"/>
              </a:ext>
            </a:extLst>
          </p:cNvPr>
          <p:cNvPicPr>
            <a:picLocks noChangeAspect="1"/>
          </p:cNvPicPr>
          <p:nvPr/>
        </p:nvPicPr>
        <p:blipFill rotWithShape="1">
          <a:blip r:embed="rId3"/>
          <a:srcRect r="1959"/>
          <a:stretch/>
        </p:blipFill>
        <p:spPr>
          <a:xfrm>
            <a:off x="3936330" y="1127314"/>
            <a:ext cx="2159670" cy="4189479"/>
          </a:xfrm>
          <a:prstGeom prst="rect">
            <a:avLst/>
          </a:prstGeom>
          <a:ln>
            <a:solidFill>
              <a:schemeClr val="tx2"/>
            </a:solidFill>
          </a:ln>
        </p:spPr>
      </p:pic>
    </p:spTree>
    <p:extLst>
      <p:ext uri="{BB962C8B-B14F-4D97-AF65-F5344CB8AC3E}">
        <p14:creationId xmlns:p14="http://schemas.microsoft.com/office/powerpoint/2010/main" val="29638612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9F29B-F233-48AF-8261-F33A4E079E3E}"/>
              </a:ext>
              <a:ext uri="{C183D7F6-B498-43B3-948B-1728B52AA6E4}">
                <adec:decorative xmlns:adec="http://schemas.microsoft.com/office/drawing/2017/decorative" val="0"/>
              </a:ext>
            </a:extLst>
          </p:cNvPr>
          <p:cNvSpPr>
            <a:spLocks noGrp="1"/>
          </p:cNvSpPr>
          <p:nvPr>
            <p:ph type="title"/>
          </p:nvPr>
        </p:nvSpPr>
        <p:spPr>
          <a:xfrm>
            <a:off x="1341470" y="1296891"/>
            <a:ext cx="3171825" cy="1325563"/>
          </a:xfrm>
        </p:spPr>
        <p:txBody>
          <a:bodyPr/>
          <a:lstStyle/>
          <a:p>
            <a:r>
              <a:rPr lang="en-ZA" dirty="0">
                <a:solidFill>
                  <a:srgbClr val="FF4040"/>
                </a:solidFill>
                <a:latin typeface="Geomanist Light" panose="02000503000000020004" pitchFamily="2" charset="0"/>
              </a:rPr>
              <a:t>Book-it</a:t>
            </a:r>
          </a:p>
        </p:txBody>
      </p:sp>
      <p:sp>
        <p:nvSpPr>
          <p:cNvPr id="3" name="Subtitle 2">
            <a:extLst>
              <a:ext uri="{FF2B5EF4-FFF2-40B4-BE49-F238E27FC236}">
                <a16:creationId xmlns:a16="http://schemas.microsoft.com/office/drawing/2014/main" id="{35E3EA69-4E0E-41BD-8095-A124225A2647}"/>
              </a:ext>
              <a:ext uri="{C183D7F6-B498-43B3-948B-1728B52AA6E4}">
                <adec:decorative xmlns:adec="http://schemas.microsoft.com/office/drawing/2017/decorative" val="0"/>
              </a:ext>
            </a:extLst>
          </p:cNvPr>
          <p:cNvSpPr>
            <a:spLocks noGrp="1"/>
          </p:cNvSpPr>
          <p:nvPr>
            <p:ph idx="1"/>
          </p:nvPr>
        </p:nvSpPr>
        <p:spPr>
          <a:xfrm>
            <a:off x="1355622" y="2622454"/>
            <a:ext cx="3171825" cy="1212355"/>
          </a:xfrm>
        </p:spPr>
        <p:txBody>
          <a:bodyPr>
            <a:normAutofit/>
          </a:bodyPr>
          <a:lstStyle/>
          <a:p>
            <a:r>
              <a:rPr lang="en-US" dirty="0">
                <a:latin typeface="Open Sans" panose="020B0606030504020204" pitchFamily="34" charset="0"/>
                <a:ea typeface="Open Sans" panose="020B0606030504020204" pitchFamily="34" charset="0"/>
                <a:cs typeface="Open Sans" panose="020B0606030504020204" pitchFamily="34" charset="0"/>
              </a:rPr>
              <a:t>BOOK-IT is a mobile app that enables consumers to book movie tickets on the go. It is designed exclusively for OCBC cinemas.</a:t>
            </a:r>
          </a:p>
        </p:txBody>
      </p:sp>
      <p:sp>
        <p:nvSpPr>
          <p:cNvPr id="6" name="Date Placeholder 5">
            <a:extLst>
              <a:ext uri="{FF2B5EF4-FFF2-40B4-BE49-F238E27FC236}">
                <a16:creationId xmlns:a16="http://schemas.microsoft.com/office/drawing/2014/main" id="{B69DF042-37C5-4E09-AA4C-AA66649C9533}"/>
              </a:ext>
            </a:extLst>
          </p:cNvPr>
          <p:cNvSpPr>
            <a:spLocks noGrp="1"/>
          </p:cNvSpPr>
          <p:nvPr>
            <p:ph type="dt" sz="half" idx="10"/>
          </p:nvPr>
        </p:nvSpPr>
        <p:spPr>
          <a:xfrm>
            <a:off x="1333500" y="6356350"/>
            <a:ext cx="985157" cy="365125"/>
          </a:xfrm>
        </p:spPr>
        <p:txBody>
          <a:bodyPr/>
          <a:lstStyle/>
          <a:p>
            <a:r>
              <a:rPr lang="en-US"/>
              <a:t>2021</a:t>
            </a:r>
            <a:endParaRPr lang="en-US" dirty="0"/>
          </a:p>
        </p:txBody>
      </p:sp>
      <p:sp>
        <p:nvSpPr>
          <p:cNvPr id="5" name="Footer Placeholder 4">
            <a:extLst>
              <a:ext uri="{FF2B5EF4-FFF2-40B4-BE49-F238E27FC236}">
                <a16:creationId xmlns:a16="http://schemas.microsoft.com/office/drawing/2014/main" id="{AF29EA23-F34E-486A-B8B2-0C3019266975}"/>
              </a:ext>
            </a:extLst>
          </p:cNvPr>
          <p:cNvSpPr>
            <a:spLocks noGrp="1"/>
          </p:cNvSpPr>
          <p:nvPr>
            <p:ph type="ftr" sz="quarter" idx="11"/>
          </p:nvPr>
        </p:nvSpPr>
        <p:spPr>
          <a:xfrm>
            <a:off x="2669886" y="6356349"/>
            <a:ext cx="2482842" cy="365125"/>
          </a:xfrm>
        </p:spPr>
        <p:txBody>
          <a:bodyPr/>
          <a:lstStyle/>
          <a:p>
            <a:r>
              <a:rPr lang="en-ZA"/>
              <a:t>BOOK-IT</a:t>
            </a:r>
            <a:endParaRPr lang="en-ZA" dirty="0"/>
          </a:p>
        </p:txBody>
      </p:sp>
      <p:sp>
        <p:nvSpPr>
          <p:cNvPr id="4" name="Slide Number Placeholder 3">
            <a:extLst>
              <a:ext uri="{FF2B5EF4-FFF2-40B4-BE49-F238E27FC236}">
                <a16:creationId xmlns:a16="http://schemas.microsoft.com/office/drawing/2014/main" id="{328F602C-7F98-4C02-99D4-ED65E00D66A4}"/>
              </a:ext>
            </a:extLst>
          </p:cNvPr>
          <p:cNvSpPr>
            <a:spLocks noGrp="1"/>
          </p:cNvSpPr>
          <p:nvPr>
            <p:ph type="sldNum" sz="quarter" idx="12"/>
          </p:nvPr>
        </p:nvSpPr>
        <p:spPr>
          <a:xfrm>
            <a:off x="5536305" y="6356350"/>
            <a:ext cx="987552" cy="365125"/>
          </a:xfrm>
        </p:spPr>
        <p:txBody>
          <a:bodyPr/>
          <a:lstStyle/>
          <a:p>
            <a:fld id="{19B51A1E-902D-48AF-9020-955120F399B6}" type="slidenum">
              <a:rPr lang="en-ZA" smtClean="0"/>
              <a:pPr/>
              <a:t>2</a:t>
            </a:fld>
            <a:endParaRPr lang="en-ZA" dirty="0"/>
          </a:p>
        </p:txBody>
      </p:sp>
    </p:spTree>
    <p:extLst>
      <p:ext uri="{BB962C8B-B14F-4D97-AF65-F5344CB8AC3E}">
        <p14:creationId xmlns:p14="http://schemas.microsoft.com/office/powerpoint/2010/main" val="22434949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Date Placeholder 8">
            <a:extLst>
              <a:ext uri="{FF2B5EF4-FFF2-40B4-BE49-F238E27FC236}">
                <a16:creationId xmlns:a16="http://schemas.microsoft.com/office/drawing/2014/main" id="{222EBDD7-C950-4A00-BA17-84DD21BFD34E}"/>
              </a:ext>
            </a:extLst>
          </p:cNvPr>
          <p:cNvSpPr>
            <a:spLocks noGrp="1"/>
          </p:cNvSpPr>
          <p:nvPr>
            <p:ph type="dt" sz="half" idx="10"/>
          </p:nvPr>
        </p:nvSpPr>
        <p:spPr/>
        <p:txBody>
          <a:bodyPr/>
          <a:lstStyle/>
          <a:p>
            <a:r>
              <a:rPr lang="en-US"/>
              <a:t>2021</a:t>
            </a:r>
            <a:endParaRPr lang="en-US" dirty="0"/>
          </a:p>
        </p:txBody>
      </p:sp>
      <p:sp>
        <p:nvSpPr>
          <p:cNvPr id="10" name="Footer Placeholder 9">
            <a:extLst>
              <a:ext uri="{FF2B5EF4-FFF2-40B4-BE49-F238E27FC236}">
                <a16:creationId xmlns:a16="http://schemas.microsoft.com/office/drawing/2014/main" id="{8AE53F87-FEDB-42EF-A9EE-485F264D294E}"/>
              </a:ext>
            </a:extLst>
          </p:cNvPr>
          <p:cNvSpPr>
            <a:spLocks noGrp="1"/>
          </p:cNvSpPr>
          <p:nvPr>
            <p:ph type="ftr" sz="quarter" idx="11"/>
          </p:nvPr>
        </p:nvSpPr>
        <p:spPr/>
        <p:txBody>
          <a:bodyPr/>
          <a:lstStyle/>
          <a:p>
            <a:r>
              <a:rPr lang="en-US" dirty="0"/>
              <a:t>BOOK-IT</a:t>
            </a:r>
          </a:p>
        </p:txBody>
      </p:sp>
      <p:sp>
        <p:nvSpPr>
          <p:cNvPr id="11" name="Slide Number Placeholder 10">
            <a:extLst>
              <a:ext uri="{FF2B5EF4-FFF2-40B4-BE49-F238E27FC236}">
                <a16:creationId xmlns:a16="http://schemas.microsoft.com/office/drawing/2014/main" id="{FCDE46D4-E2DC-4A3F-AFCD-96A888C16E45}"/>
              </a:ext>
            </a:extLst>
          </p:cNvPr>
          <p:cNvSpPr>
            <a:spLocks noGrp="1"/>
          </p:cNvSpPr>
          <p:nvPr>
            <p:ph type="sldNum" sz="quarter" idx="12"/>
          </p:nvPr>
        </p:nvSpPr>
        <p:spPr/>
        <p:txBody>
          <a:bodyPr/>
          <a:lstStyle/>
          <a:p>
            <a:fld id="{B5CEABB6-07DC-46E8-9B57-56EC44A396E5}" type="slidenum">
              <a:rPr lang="en-US" smtClean="0"/>
              <a:t>20</a:t>
            </a:fld>
            <a:endParaRPr lang="en-US" dirty="0"/>
          </a:p>
        </p:txBody>
      </p:sp>
      <p:sp>
        <p:nvSpPr>
          <p:cNvPr id="19" name="Title 18">
            <a:extLst>
              <a:ext uri="{FF2B5EF4-FFF2-40B4-BE49-F238E27FC236}">
                <a16:creationId xmlns:a16="http://schemas.microsoft.com/office/drawing/2014/main" id="{8EA15387-79A8-485C-AA3C-2C8857094B79}"/>
              </a:ext>
            </a:extLst>
          </p:cNvPr>
          <p:cNvSpPr>
            <a:spLocks noGrp="1"/>
          </p:cNvSpPr>
          <p:nvPr>
            <p:ph type="title"/>
          </p:nvPr>
        </p:nvSpPr>
        <p:spPr>
          <a:xfrm>
            <a:off x="9203331" y="549149"/>
            <a:ext cx="2484586" cy="846301"/>
          </a:xfrm>
        </p:spPr>
        <p:txBody>
          <a:bodyPr>
            <a:normAutofit/>
          </a:bodyPr>
          <a:lstStyle/>
          <a:p>
            <a:r>
              <a:rPr lang="en-US" dirty="0"/>
              <a:t>Memories</a:t>
            </a:r>
          </a:p>
        </p:txBody>
      </p:sp>
      <p:sp>
        <p:nvSpPr>
          <p:cNvPr id="12" name="Text Placeholder 2">
            <a:extLst>
              <a:ext uri="{FF2B5EF4-FFF2-40B4-BE49-F238E27FC236}">
                <a16:creationId xmlns:a16="http://schemas.microsoft.com/office/drawing/2014/main" id="{F3263B49-AF53-4196-BCB8-80E39352099D}"/>
              </a:ext>
            </a:extLst>
          </p:cNvPr>
          <p:cNvSpPr>
            <a:spLocks noGrp="1"/>
          </p:cNvSpPr>
          <p:nvPr>
            <p:ph type="body" sz="quarter" idx="13"/>
          </p:nvPr>
        </p:nvSpPr>
        <p:spPr>
          <a:xfrm>
            <a:off x="6894286" y="2324375"/>
            <a:ext cx="4461172" cy="365125"/>
          </a:xfrm>
        </p:spPr>
        <p:txBody>
          <a:bodyPr>
            <a:normAutofit lnSpcReduction="10000"/>
          </a:bodyPr>
          <a:lstStyle/>
          <a:p>
            <a:r>
              <a:rPr lang="en-US" dirty="0"/>
              <a:t>6. Past tickets</a:t>
            </a:r>
          </a:p>
        </p:txBody>
      </p:sp>
      <p:sp>
        <p:nvSpPr>
          <p:cNvPr id="13" name="Text Placeholder 3">
            <a:extLst>
              <a:ext uri="{FF2B5EF4-FFF2-40B4-BE49-F238E27FC236}">
                <a16:creationId xmlns:a16="http://schemas.microsoft.com/office/drawing/2014/main" id="{099D37A5-838C-4430-BA72-417B9D691A19}"/>
              </a:ext>
            </a:extLst>
          </p:cNvPr>
          <p:cNvSpPr>
            <a:spLocks noGrp="1"/>
          </p:cNvSpPr>
          <p:nvPr>
            <p:ph type="body" sz="quarter" idx="15"/>
          </p:nvPr>
        </p:nvSpPr>
        <p:spPr>
          <a:xfrm>
            <a:off x="6892627" y="2653799"/>
            <a:ext cx="4461172" cy="2408501"/>
          </a:xfrm>
        </p:spPr>
        <p:txBody>
          <a:bodyPr>
            <a:normAutofit lnSpcReduction="10000"/>
          </a:bodyPr>
          <a:lstStyle/>
          <a:p>
            <a:r>
              <a:rPr lang="en-US" dirty="0"/>
              <a:t>Users will be able to  </a:t>
            </a:r>
            <a:r>
              <a:rPr lang="en-US" dirty="0">
                <a:solidFill>
                  <a:srgbClr val="FF4040"/>
                </a:solidFill>
              </a:rPr>
              <a:t>look back </a:t>
            </a:r>
            <a:r>
              <a:rPr lang="en-US" dirty="0"/>
              <a:t>at movies they have seen before.</a:t>
            </a:r>
          </a:p>
          <a:p>
            <a:r>
              <a:rPr lang="en-US" dirty="0"/>
              <a:t>We will be able to collaborate with on-demand options to earn </a:t>
            </a:r>
            <a:r>
              <a:rPr lang="en-US" dirty="0">
                <a:solidFill>
                  <a:srgbClr val="FF4040"/>
                </a:solidFill>
              </a:rPr>
              <a:t>referral fees </a:t>
            </a:r>
            <a:r>
              <a:rPr lang="en-US" dirty="0"/>
              <a:t>or have </a:t>
            </a:r>
            <a:r>
              <a:rPr lang="en-US" dirty="0">
                <a:solidFill>
                  <a:srgbClr val="FF4040"/>
                </a:solidFill>
              </a:rPr>
              <a:t>B2B collaborations </a:t>
            </a:r>
            <a:r>
              <a:rPr lang="en-US" dirty="0"/>
              <a:t>where we host screenings of </a:t>
            </a:r>
            <a:r>
              <a:rPr lang="en-US" dirty="0">
                <a:solidFill>
                  <a:schemeClr val="tx1"/>
                </a:solidFill>
              </a:rPr>
              <a:t>Netflix/VIU </a:t>
            </a:r>
            <a:r>
              <a:rPr lang="en-US" dirty="0">
                <a:solidFill>
                  <a:srgbClr val="FF4040"/>
                </a:solidFill>
              </a:rPr>
              <a:t>audience favorites</a:t>
            </a:r>
            <a:r>
              <a:rPr lang="en-US" dirty="0"/>
              <a:t>.</a:t>
            </a:r>
          </a:p>
          <a:p>
            <a:r>
              <a:rPr lang="en-US" dirty="0">
                <a:solidFill>
                  <a:srgbClr val="FF4040"/>
                </a:solidFill>
              </a:rPr>
              <a:t>Memories</a:t>
            </a:r>
            <a:r>
              <a:rPr lang="en-US" dirty="0"/>
              <a:t> of previous user generated stories will be kept here.</a:t>
            </a:r>
          </a:p>
          <a:p>
            <a:r>
              <a:rPr lang="en-US" dirty="0"/>
              <a:t>Additional pages of similar movie suggestions may be added  as well.</a:t>
            </a:r>
          </a:p>
        </p:txBody>
      </p:sp>
      <p:pic>
        <p:nvPicPr>
          <p:cNvPr id="3" name="Picture 2">
            <a:extLst>
              <a:ext uri="{FF2B5EF4-FFF2-40B4-BE49-F238E27FC236}">
                <a16:creationId xmlns:a16="http://schemas.microsoft.com/office/drawing/2014/main" id="{5CB371C8-2A2B-4AD5-86C9-3FAD7AA0EC96}"/>
              </a:ext>
            </a:extLst>
          </p:cNvPr>
          <p:cNvPicPr>
            <a:picLocks noChangeAspect="1"/>
          </p:cNvPicPr>
          <p:nvPr/>
        </p:nvPicPr>
        <p:blipFill rotWithShape="1">
          <a:blip r:embed="rId2"/>
          <a:srcRect l="721"/>
          <a:stretch/>
        </p:blipFill>
        <p:spPr>
          <a:xfrm>
            <a:off x="451757" y="464574"/>
            <a:ext cx="2611478" cy="5663381"/>
          </a:xfrm>
          <a:prstGeom prst="rect">
            <a:avLst/>
          </a:prstGeom>
          <a:ln>
            <a:solidFill>
              <a:schemeClr val="tx2"/>
            </a:solidFill>
          </a:ln>
        </p:spPr>
      </p:pic>
      <p:pic>
        <p:nvPicPr>
          <p:cNvPr id="6" name="Picture 5">
            <a:extLst>
              <a:ext uri="{FF2B5EF4-FFF2-40B4-BE49-F238E27FC236}">
                <a16:creationId xmlns:a16="http://schemas.microsoft.com/office/drawing/2014/main" id="{26FB9C7D-E31E-4854-A8A7-A7AFE8BA3E8E}"/>
              </a:ext>
            </a:extLst>
          </p:cNvPr>
          <p:cNvPicPr>
            <a:picLocks noChangeAspect="1"/>
          </p:cNvPicPr>
          <p:nvPr/>
        </p:nvPicPr>
        <p:blipFill>
          <a:blip r:embed="rId3"/>
          <a:stretch>
            <a:fillRect/>
          </a:stretch>
        </p:blipFill>
        <p:spPr>
          <a:xfrm>
            <a:off x="3484521" y="464574"/>
            <a:ext cx="2611479" cy="5665476"/>
          </a:xfrm>
          <a:prstGeom prst="rect">
            <a:avLst/>
          </a:prstGeom>
          <a:ln>
            <a:solidFill>
              <a:schemeClr val="tx2"/>
            </a:solidFill>
          </a:ln>
        </p:spPr>
      </p:pic>
      <p:pic>
        <p:nvPicPr>
          <p:cNvPr id="24" name="Picture 23">
            <a:extLst>
              <a:ext uri="{FF2B5EF4-FFF2-40B4-BE49-F238E27FC236}">
                <a16:creationId xmlns:a16="http://schemas.microsoft.com/office/drawing/2014/main" id="{4180AE45-9351-4239-AC6E-8018D7D83041}"/>
              </a:ext>
            </a:extLst>
          </p:cNvPr>
          <p:cNvPicPr>
            <a:picLocks noChangeAspect="1"/>
          </p:cNvPicPr>
          <p:nvPr/>
        </p:nvPicPr>
        <p:blipFill rotWithShape="1">
          <a:blip r:embed="rId4"/>
          <a:srcRect l="4386" t="7983" r="2223" b="6871"/>
          <a:stretch/>
        </p:blipFill>
        <p:spPr>
          <a:xfrm>
            <a:off x="8294913" y="617547"/>
            <a:ext cx="928914" cy="311368"/>
          </a:xfrm>
          <a:prstGeom prst="rect">
            <a:avLst/>
          </a:prstGeom>
          <a:ln>
            <a:noFill/>
          </a:ln>
        </p:spPr>
      </p:pic>
    </p:spTree>
    <p:extLst>
      <p:ext uri="{BB962C8B-B14F-4D97-AF65-F5344CB8AC3E}">
        <p14:creationId xmlns:p14="http://schemas.microsoft.com/office/powerpoint/2010/main" val="5587218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Date Placeholder 8">
            <a:extLst>
              <a:ext uri="{FF2B5EF4-FFF2-40B4-BE49-F238E27FC236}">
                <a16:creationId xmlns:a16="http://schemas.microsoft.com/office/drawing/2014/main" id="{222EBDD7-C950-4A00-BA17-84DD21BFD34E}"/>
              </a:ext>
            </a:extLst>
          </p:cNvPr>
          <p:cNvSpPr>
            <a:spLocks noGrp="1"/>
          </p:cNvSpPr>
          <p:nvPr>
            <p:ph type="dt" sz="half" idx="10"/>
          </p:nvPr>
        </p:nvSpPr>
        <p:spPr/>
        <p:txBody>
          <a:bodyPr/>
          <a:lstStyle/>
          <a:p>
            <a:r>
              <a:rPr lang="en-US"/>
              <a:t>2021</a:t>
            </a:r>
            <a:endParaRPr lang="en-US" dirty="0"/>
          </a:p>
        </p:txBody>
      </p:sp>
      <p:sp>
        <p:nvSpPr>
          <p:cNvPr id="10" name="Footer Placeholder 9">
            <a:extLst>
              <a:ext uri="{FF2B5EF4-FFF2-40B4-BE49-F238E27FC236}">
                <a16:creationId xmlns:a16="http://schemas.microsoft.com/office/drawing/2014/main" id="{8AE53F87-FEDB-42EF-A9EE-485F264D294E}"/>
              </a:ext>
            </a:extLst>
          </p:cNvPr>
          <p:cNvSpPr>
            <a:spLocks noGrp="1"/>
          </p:cNvSpPr>
          <p:nvPr>
            <p:ph type="ftr" sz="quarter" idx="11"/>
          </p:nvPr>
        </p:nvSpPr>
        <p:spPr/>
        <p:txBody>
          <a:bodyPr/>
          <a:lstStyle/>
          <a:p>
            <a:r>
              <a:rPr lang="en-US" dirty="0"/>
              <a:t>BOOK-IT</a:t>
            </a:r>
          </a:p>
        </p:txBody>
      </p:sp>
      <p:sp>
        <p:nvSpPr>
          <p:cNvPr id="11" name="Slide Number Placeholder 10">
            <a:extLst>
              <a:ext uri="{FF2B5EF4-FFF2-40B4-BE49-F238E27FC236}">
                <a16:creationId xmlns:a16="http://schemas.microsoft.com/office/drawing/2014/main" id="{FCDE46D4-E2DC-4A3F-AFCD-96A888C16E45}"/>
              </a:ext>
            </a:extLst>
          </p:cNvPr>
          <p:cNvSpPr>
            <a:spLocks noGrp="1"/>
          </p:cNvSpPr>
          <p:nvPr>
            <p:ph type="sldNum" sz="quarter" idx="12"/>
          </p:nvPr>
        </p:nvSpPr>
        <p:spPr/>
        <p:txBody>
          <a:bodyPr/>
          <a:lstStyle/>
          <a:p>
            <a:fld id="{B5CEABB6-07DC-46E8-9B57-56EC44A396E5}" type="slidenum">
              <a:rPr lang="en-US" smtClean="0"/>
              <a:t>21</a:t>
            </a:fld>
            <a:endParaRPr lang="en-US" dirty="0"/>
          </a:p>
        </p:txBody>
      </p:sp>
      <p:sp>
        <p:nvSpPr>
          <p:cNvPr id="19" name="Title 18">
            <a:extLst>
              <a:ext uri="{FF2B5EF4-FFF2-40B4-BE49-F238E27FC236}">
                <a16:creationId xmlns:a16="http://schemas.microsoft.com/office/drawing/2014/main" id="{8EA15387-79A8-485C-AA3C-2C8857094B79}"/>
              </a:ext>
            </a:extLst>
          </p:cNvPr>
          <p:cNvSpPr>
            <a:spLocks noGrp="1"/>
          </p:cNvSpPr>
          <p:nvPr>
            <p:ph type="title"/>
          </p:nvPr>
        </p:nvSpPr>
        <p:spPr>
          <a:xfrm>
            <a:off x="8944717" y="549149"/>
            <a:ext cx="2743200" cy="1149022"/>
          </a:xfrm>
        </p:spPr>
        <p:txBody>
          <a:bodyPr>
            <a:normAutofit fontScale="90000"/>
          </a:bodyPr>
          <a:lstStyle/>
          <a:p>
            <a:r>
              <a:rPr lang="en-US" dirty="0"/>
              <a:t>Creating a symbiotic relationship</a:t>
            </a:r>
          </a:p>
        </p:txBody>
      </p:sp>
      <p:sp>
        <p:nvSpPr>
          <p:cNvPr id="13" name="Text Placeholder 3">
            <a:extLst>
              <a:ext uri="{FF2B5EF4-FFF2-40B4-BE49-F238E27FC236}">
                <a16:creationId xmlns:a16="http://schemas.microsoft.com/office/drawing/2014/main" id="{099D37A5-838C-4430-BA72-417B9D691A19}"/>
              </a:ext>
            </a:extLst>
          </p:cNvPr>
          <p:cNvSpPr>
            <a:spLocks noGrp="1"/>
          </p:cNvSpPr>
          <p:nvPr>
            <p:ph type="body" sz="quarter" idx="15"/>
          </p:nvPr>
        </p:nvSpPr>
        <p:spPr>
          <a:xfrm>
            <a:off x="3865414" y="1858713"/>
            <a:ext cx="4461172" cy="553858"/>
          </a:xfrm>
        </p:spPr>
        <p:txBody>
          <a:bodyPr>
            <a:noAutofit/>
          </a:bodyPr>
          <a:lstStyle/>
          <a:p>
            <a:r>
              <a:rPr lang="en-US" sz="1800" dirty="0"/>
              <a:t>We let users know that their favorite movie is now available on-demand.</a:t>
            </a:r>
          </a:p>
        </p:txBody>
      </p:sp>
      <p:sp>
        <p:nvSpPr>
          <p:cNvPr id="2" name="Rectangle: Rounded Corners 1">
            <a:extLst>
              <a:ext uri="{FF2B5EF4-FFF2-40B4-BE49-F238E27FC236}">
                <a16:creationId xmlns:a16="http://schemas.microsoft.com/office/drawing/2014/main" id="{DAA8A83A-9824-44FC-B321-578BC68D1769}"/>
              </a:ext>
            </a:extLst>
          </p:cNvPr>
          <p:cNvSpPr/>
          <p:nvPr/>
        </p:nvSpPr>
        <p:spPr>
          <a:xfrm>
            <a:off x="1223814" y="2961371"/>
            <a:ext cx="2184400" cy="9289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4040"/>
                </a:solidFill>
                <a:latin typeface="Geomanist Regular" panose="02000503000000020004" pitchFamily="2" charset="0"/>
              </a:rPr>
              <a:t>OCBC Cinemas</a:t>
            </a:r>
          </a:p>
        </p:txBody>
      </p:sp>
      <p:sp>
        <p:nvSpPr>
          <p:cNvPr id="4" name="Rectangle: Rounded Corners 3">
            <a:extLst>
              <a:ext uri="{FF2B5EF4-FFF2-40B4-BE49-F238E27FC236}">
                <a16:creationId xmlns:a16="http://schemas.microsoft.com/office/drawing/2014/main" id="{36C4F35C-5BF6-48DE-8E1C-E0B707D6CEA0}"/>
              </a:ext>
            </a:extLst>
          </p:cNvPr>
          <p:cNvSpPr/>
          <p:nvPr/>
        </p:nvSpPr>
        <p:spPr>
          <a:xfrm>
            <a:off x="8777514" y="2867159"/>
            <a:ext cx="2576286" cy="100874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4040"/>
                </a:solidFill>
                <a:latin typeface="Geomanist Regular" panose="02000503000000020004" pitchFamily="2" charset="0"/>
              </a:rPr>
              <a:t>On-Demand Streaming</a:t>
            </a:r>
          </a:p>
        </p:txBody>
      </p:sp>
      <p:cxnSp>
        <p:nvCxnSpPr>
          <p:cNvPr id="14" name="Connector: Curved 13">
            <a:extLst>
              <a:ext uri="{FF2B5EF4-FFF2-40B4-BE49-F238E27FC236}">
                <a16:creationId xmlns:a16="http://schemas.microsoft.com/office/drawing/2014/main" id="{27DCC413-A704-42CE-A3AF-269C9DAA5422}"/>
              </a:ext>
            </a:extLst>
          </p:cNvPr>
          <p:cNvCxnSpPr>
            <a:stCxn id="2" idx="0"/>
            <a:endCxn id="4" idx="0"/>
          </p:cNvCxnSpPr>
          <p:nvPr/>
        </p:nvCxnSpPr>
        <p:spPr>
          <a:xfrm rot="5400000" flipH="1" flipV="1">
            <a:off x="6143729" y="-960556"/>
            <a:ext cx="94212" cy="7749643"/>
          </a:xfrm>
          <a:prstGeom prst="curvedConnector3">
            <a:avLst>
              <a:gd name="adj1" fmla="val 342644"/>
            </a:avLst>
          </a:prstGeom>
          <a:ln>
            <a:tailEnd type="triangle"/>
          </a:ln>
        </p:spPr>
        <p:style>
          <a:lnRef idx="1">
            <a:schemeClr val="dk1"/>
          </a:lnRef>
          <a:fillRef idx="0">
            <a:schemeClr val="dk1"/>
          </a:fillRef>
          <a:effectRef idx="0">
            <a:schemeClr val="dk1"/>
          </a:effectRef>
          <a:fontRef idx="minor">
            <a:schemeClr val="tx1"/>
          </a:fontRef>
        </p:style>
      </p:cxnSp>
      <p:cxnSp>
        <p:nvCxnSpPr>
          <p:cNvPr id="18" name="Connector: Curved 17">
            <a:extLst>
              <a:ext uri="{FF2B5EF4-FFF2-40B4-BE49-F238E27FC236}">
                <a16:creationId xmlns:a16="http://schemas.microsoft.com/office/drawing/2014/main" id="{85851BFD-3208-4FB3-9307-F0A14BBFE1EF}"/>
              </a:ext>
            </a:extLst>
          </p:cNvPr>
          <p:cNvCxnSpPr>
            <a:cxnSpLocks/>
            <a:stCxn id="4" idx="2"/>
            <a:endCxn id="2" idx="2"/>
          </p:cNvCxnSpPr>
          <p:nvPr/>
        </p:nvCxnSpPr>
        <p:spPr>
          <a:xfrm rot="5400000">
            <a:off x="6183639" y="8277"/>
            <a:ext cx="14395" cy="7749643"/>
          </a:xfrm>
          <a:prstGeom prst="curvedConnector3">
            <a:avLst>
              <a:gd name="adj1" fmla="val 1688051"/>
            </a:avLst>
          </a:prstGeom>
          <a:ln>
            <a:tailEnd type="triangle"/>
          </a:ln>
        </p:spPr>
        <p:style>
          <a:lnRef idx="1">
            <a:schemeClr val="dk1"/>
          </a:lnRef>
          <a:fillRef idx="0">
            <a:schemeClr val="dk1"/>
          </a:fillRef>
          <a:effectRef idx="0">
            <a:schemeClr val="dk1"/>
          </a:effectRef>
          <a:fontRef idx="minor">
            <a:schemeClr val="tx1"/>
          </a:fontRef>
        </p:style>
      </p:cxnSp>
      <p:sp>
        <p:nvSpPr>
          <p:cNvPr id="25" name="Text Placeholder 3">
            <a:extLst>
              <a:ext uri="{FF2B5EF4-FFF2-40B4-BE49-F238E27FC236}">
                <a16:creationId xmlns:a16="http://schemas.microsoft.com/office/drawing/2014/main" id="{4879007B-4103-45B5-BF9B-AA69E5F5FBC4}"/>
              </a:ext>
            </a:extLst>
          </p:cNvPr>
          <p:cNvSpPr txBox="1">
            <a:spLocks/>
          </p:cNvSpPr>
          <p:nvPr/>
        </p:nvSpPr>
        <p:spPr>
          <a:xfrm>
            <a:off x="3773792" y="4491029"/>
            <a:ext cx="4836807" cy="950792"/>
          </a:xfrm>
          <a:prstGeom prst="rect">
            <a:avLst/>
          </a:prstGeom>
        </p:spPr>
        <p:txBody>
          <a:bodyPr vert="horz" lIns="91440" tIns="45720" rIns="91440" bIns="45720" rtlCol="0">
            <a:noAutofit/>
          </a:bodyPr>
          <a:lstStyle>
            <a:lvl1pPr marL="0" indent="0" algn="l" defTabSz="914400" rtl="0" eaLnBrk="1" latinLnBrk="0" hangingPunct="1">
              <a:lnSpc>
                <a:spcPct val="100000"/>
              </a:lnSpc>
              <a:spcBef>
                <a:spcPts val="1000"/>
              </a:spcBef>
              <a:buFont typeface="Arial" panose="020B0604020202020204" pitchFamily="34" charset="0"/>
              <a:buNone/>
              <a:defRPr sz="14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Receive opportunities for screenings we may not have had without the data-driven wisdom of what is popular among past movies.</a:t>
            </a:r>
          </a:p>
        </p:txBody>
      </p:sp>
    </p:spTree>
    <p:extLst>
      <p:ext uri="{BB962C8B-B14F-4D97-AF65-F5344CB8AC3E}">
        <p14:creationId xmlns:p14="http://schemas.microsoft.com/office/powerpoint/2010/main" val="15980901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1885156" y="594520"/>
            <a:ext cx="8421688" cy="1325563"/>
          </a:xfrm>
        </p:spPr>
        <p:txBody>
          <a:bodyPr/>
          <a:lstStyle/>
          <a:p>
            <a:r>
              <a:rPr lang="en-US" dirty="0"/>
              <a:t>Value proposition</a:t>
            </a:r>
          </a:p>
        </p:txBody>
      </p:sp>
      <p:sp>
        <p:nvSpPr>
          <p:cNvPr id="3" name="Content Placeholder 2">
            <a:extLst>
              <a:ext uri="{FF2B5EF4-FFF2-40B4-BE49-F238E27FC236}">
                <a16:creationId xmlns:a16="http://schemas.microsoft.com/office/drawing/2014/main" id="{D4A2EB3F-4D60-451F-8F45-7D6654D2FCD9}"/>
              </a:ext>
            </a:extLst>
          </p:cNvPr>
          <p:cNvSpPr>
            <a:spLocks noGrp="1"/>
          </p:cNvSpPr>
          <p:nvPr>
            <p:ph type="body" sz="quarter" idx="13"/>
          </p:nvPr>
        </p:nvSpPr>
        <p:spPr>
          <a:xfrm>
            <a:off x="1485900" y="2265466"/>
            <a:ext cx="4031945" cy="365125"/>
          </a:xfrm>
        </p:spPr>
        <p:txBody>
          <a:bodyPr vert="horz" lIns="91440" tIns="45720" rIns="91440" bIns="45720" rtlCol="0" anchor="t">
            <a:normAutofit lnSpcReduction="10000"/>
          </a:bodyPr>
          <a:lstStyle/>
          <a:p>
            <a:r>
              <a:rPr lang="en-US" dirty="0"/>
              <a:t>CLOSE THE GAP</a:t>
            </a:r>
          </a:p>
        </p:txBody>
      </p:sp>
      <p:sp>
        <p:nvSpPr>
          <p:cNvPr id="4" name="Text Placeholder 3">
            <a:extLst>
              <a:ext uri="{FF2B5EF4-FFF2-40B4-BE49-F238E27FC236}">
                <a16:creationId xmlns:a16="http://schemas.microsoft.com/office/drawing/2014/main" id="{AC1C80FB-53F9-42EE-B1E6-D0F998EC5DFA}"/>
              </a:ext>
            </a:extLst>
          </p:cNvPr>
          <p:cNvSpPr>
            <a:spLocks noGrp="1"/>
          </p:cNvSpPr>
          <p:nvPr>
            <p:ph type="body" sz="quarter" idx="15"/>
          </p:nvPr>
        </p:nvSpPr>
        <p:spPr>
          <a:xfrm>
            <a:off x="1485664" y="2750569"/>
            <a:ext cx="4031030" cy="1057308"/>
          </a:xfrm>
        </p:spPr>
        <p:txBody>
          <a:bodyPr/>
          <a:lstStyle/>
          <a:p>
            <a:pPr algn="l"/>
            <a:r>
              <a:rPr lang="en-US" dirty="0"/>
              <a:t>Our product makes consumer lives easier, by </a:t>
            </a:r>
            <a:r>
              <a:rPr lang="en-US" dirty="0">
                <a:solidFill>
                  <a:srgbClr val="FF4040"/>
                </a:solidFill>
              </a:rPr>
              <a:t>consolidating</a:t>
            </a:r>
            <a:r>
              <a:rPr lang="en-US" dirty="0"/>
              <a:t> the movie ticket booking journey </a:t>
            </a:r>
            <a:r>
              <a:rPr lang="en-US" dirty="0">
                <a:solidFill>
                  <a:srgbClr val="FF4040"/>
                </a:solidFill>
              </a:rPr>
              <a:t>into one app </a:t>
            </a:r>
            <a:r>
              <a:rPr lang="en-US" dirty="0"/>
              <a:t>and providing </a:t>
            </a:r>
            <a:r>
              <a:rPr lang="en-US" dirty="0">
                <a:solidFill>
                  <a:srgbClr val="FF4040"/>
                </a:solidFill>
              </a:rPr>
              <a:t>digital tickets </a:t>
            </a:r>
            <a:r>
              <a:rPr lang="en-US" dirty="0"/>
              <a:t>that can be </a:t>
            </a:r>
            <a:r>
              <a:rPr lang="en-US" dirty="0">
                <a:solidFill>
                  <a:srgbClr val="FF4040"/>
                </a:solidFill>
              </a:rPr>
              <a:t>kept and shared </a:t>
            </a:r>
            <a:r>
              <a:rPr lang="en-US" dirty="0"/>
              <a:t>for memories.</a:t>
            </a:r>
          </a:p>
        </p:txBody>
      </p:sp>
      <p:sp>
        <p:nvSpPr>
          <p:cNvPr id="5" name="Text Placeholder 4">
            <a:extLst>
              <a:ext uri="{FF2B5EF4-FFF2-40B4-BE49-F238E27FC236}">
                <a16:creationId xmlns:a16="http://schemas.microsoft.com/office/drawing/2014/main" id="{E81BA2B5-6A90-4204-ABDD-7183FBB03A02}"/>
              </a:ext>
            </a:extLst>
          </p:cNvPr>
          <p:cNvSpPr>
            <a:spLocks noGrp="1"/>
          </p:cNvSpPr>
          <p:nvPr>
            <p:ph type="body" sz="quarter" idx="16"/>
          </p:nvPr>
        </p:nvSpPr>
        <p:spPr>
          <a:xfrm>
            <a:off x="6673004" y="2265466"/>
            <a:ext cx="4031945" cy="365125"/>
          </a:xfrm>
        </p:spPr>
        <p:txBody>
          <a:bodyPr>
            <a:normAutofit lnSpcReduction="10000"/>
          </a:bodyPr>
          <a:lstStyle/>
          <a:p>
            <a:r>
              <a:rPr lang="en-US" dirty="0"/>
              <a:t>TARGET AUDIENCE</a:t>
            </a:r>
          </a:p>
        </p:txBody>
      </p:sp>
      <p:sp>
        <p:nvSpPr>
          <p:cNvPr id="6" name="Text Placeholder 5">
            <a:extLst>
              <a:ext uri="{FF2B5EF4-FFF2-40B4-BE49-F238E27FC236}">
                <a16:creationId xmlns:a16="http://schemas.microsoft.com/office/drawing/2014/main" id="{7E7D4C34-22A0-4D54-A07D-E1E9A11463E5}"/>
              </a:ext>
            </a:extLst>
          </p:cNvPr>
          <p:cNvSpPr>
            <a:spLocks noGrp="1"/>
          </p:cNvSpPr>
          <p:nvPr>
            <p:ph type="body" sz="quarter" idx="17"/>
          </p:nvPr>
        </p:nvSpPr>
        <p:spPr>
          <a:xfrm>
            <a:off x="6673143" y="2772691"/>
            <a:ext cx="4031030" cy="1057308"/>
          </a:xfrm>
        </p:spPr>
        <p:txBody>
          <a:bodyPr/>
          <a:lstStyle/>
          <a:p>
            <a:pPr algn="l"/>
            <a:r>
              <a:rPr lang="en-US" dirty="0"/>
              <a:t>Our target audience are the </a:t>
            </a:r>
            <a:r>
              <a:rPr lang="en-US" dirty="0">
                <a:solidFill>
                  <a:srgbClr val="FF4040"/>
                </a:solidFill>
              </a:rPr>
              <a:t>Digital</a:t>
            </a:r>
            <a:r>
              <a:rPr lang="en-US" dirty="0">
                <a:solidFill>
                  <a:srgbClr val="FF0000"/>
                </a:solidFill>
              </a:rPr>
              <a:t> </a:t>
            </a:r>
            <a:r>
              <a:rPr lang="en-US" dirty="0">
                <a:solidFill>
                  <a:srgbClr val="FF4040"/>
                </a:solidFill>
              </a:rPr>
              <a:t>Natives</a:t>
            </a:r>
            <a:r>
              <a:rPr lang="en-US" dirty="0">
                <a:solidFill>
                  <a:srgbClr val="FF0000"/>
                </a:solidFill>
              </a:rPr>
              <a:t> </a:t>
            </a:r>
            <a:r>
              <a:rPr lang="en-US" dirty="0"/>
              <a:t>and Residents who thrive on social media and appreciate experiences that can be recorded on their </a:t>
            </a:r>
            <a:r>
              <a:rPr lang="en-US" dirty="0">
                <a:solidFill>
                  <a:srgbClr val="FF4040"/>
                </a:solidFill>
              </a:rPr>
              <a:t>digital</a:t>
            </a:r>
            <a:r>
              <a:rPr lang="en-US" dirty="0">
                <a:solidFill>
                  <a:srgbClr val="FF0000"/>
                </a:solidFill>
              </a:rPr>
              <a:t> </a:t>
            </a:r>
            <a:r>
              <a:rPr lang="en-US" dirty="0">
                <a:solidFill>
                  <a:srgbClr val="FF4040"/>
                </a:solidFill>
              </a:rPr>
              <a:t>footprint</a:t>
            </a:r>
            <a:r>
              <a:rPr lang="en-US" dirty="0"/>
              <a:t>.</a:t>
            </a:r>
          </a:p>
          <a:p>
            <a:endParaRPr lang="en-US" dirty="0"/>
          </a:p>
        </p:txBody>
      </p:sp>
      <p:sp>
        <p:nvSpPr>
          <p:cNvPr id="7" name="Text Placeholder 6">
            <a:extLst>
              <a:ext uri="{FF2B5EF4-FFF2-40B4-BE49-F238E27FC236}">
                <a16:creationId xmlns:a16="http://schemas.microsoft.com/office/drawing/2014/main" id="{301D392D-FB66-47A0-B628-5ADE822A2CFF}"/>
              </a:ext>
            </a:extLst>
          </p:cNvPr>
          <p:cNvSpPr>
            <a:spLocks noGrp="1"/>
          </p:cNvSpPr>
          <p:nvPr>
            <p:ph type="body" sz="quarter" idx="18"/>
          </p:nvPr>
        </p:nvSpPr>
        <p:spPr>
          <a:xfrm>
            <a:off x="1325092" y="3868310"/>
            <a:ext cx="4031945" cy="768701"/>
          </a:xfrm>
        </p:spPr>
        <p:txBody>
          <a:bodyPr>
            <a:noAutofit/>
          </a:bodyPr>
          <a:lstStyle/>
          <a:p>
            <a:pPr>
              <a:lnSpc>
                <a:spcPct val="120000"/>
              </a:lnSpc>
              <a:spcBef>
                <a:spcPts val="0"/>
              </a:spcBef>
            </a:pPr>
            <a:r>
              <a:rPr lang="en-US" dirty="0"/>
              <a:t>CAPITALISE ON </a:t>
            </a:r>
          </a:p>
          <a:p>
            <a:pPr>
              <a:lnSpc>
                <a:spcPct val="120000"/>
              </a:lnSpc>
              <a:spcBef>
                <a:spcPts val="0"/>
              </a:spcBef>
            </a:pPr>
            <a:r>
              <a:rPr lang="en-US" dirty="0"/>
              <a:t>INCOMING THREATS</a:t>
            </a:r>
          </a:p>
        </p:txBody>
      </p:sp>
      <p:sp>
        <p:nvSpPr>
          <p:cNvPr id="8" name="Text Placeholder 7">
            <a:extLst>
              <a:ext uri="{FF2B5EF4-FFF2-40B4-BE49-F238E27FC236}">
                <a16:creationId xmlns:a16="http://schemas.microsoft.com/office/drawing/2014/main" id="{51C26CE0-2506-4B44-A26F-C12BFA5B18B5}"/>
              </a:ext>
            </a:extLst>
          </p:cNvPr>
          <p:cNvSpPr>
            <a:spLocks noGrp="1"/>
          </p:cNvSpPr>
          <p:nvPr>
            <p:ph type="body" sz="quarter" idx="19"/>
          </p:nvPr>
        </p:nvSpPr>
        <p:spPr>
          <a:xfrm>
            <a:off x="1485664" y="4650410"/>
            <a:ext cx="4031030" cy="1057308"/>
          </a:xfrm>
        </p:spPr>
        <p:txBody>
          <a:bodyPr>
            <a:normAutofit lnSpcReduction="10000"/>
          </a:bodyPr>
          <a:lstStyle/>
          <a:p>
            <a:pPr algn="l"/>
            <a:r>
              <a:rPr lang="en-US" dirty="0">
                <a:solidFill>
                  <a:srgbClr val="FF4040"/>
                </a:solidFill>
              </a:rPr>
              <a:t>Hyper-personalization</a:t>
            </a:r>
            <a:r>
              <a:rPr lang="en-US" dirty="0"/>
              <a:t> allows us to take a cut when we refer consumers to on-demand streaming services and </a:t>
            </a:r>
            <a:r>
              <a:rPr lang="en-US" dirty="0">
                <a:solidFill>
                  <a:srgbClr val="FF4040"/>
                </a:solidFill>
              </a:rPr>
              <a:t>collaborate</a:t>
            </a:r>
            <a:r>
              <a:rPr lang="en-US" dirty="0"/>
              <a:t> with these services to bring back screenings of popular movies based on their user pool and user data.</a:t>
            </a:r>
          </a:p>
          <a:p>
            <a:endParaRPr lang="en-US" dirty="0"/>
          </a:p>
        </p:txBody>
      </p:sp>
      <p:sp>
        <p:nvSpPr>
          <p:cNvPr id="9" name="Text Placeholder 8">
            <a:extLst>
              <a:ext uri="{FF2B5EF4-FFF2-40B4-BE49-F238E27FC236}">
                <a16:creationId xmlns:a16="http://schemas.microsoft.com/office/drawing/2014/main" id="{868F40F8-BF35-45E9-B3DD-5436362D746E}"/>
              </a:ext>
            </a:extLst>
          </p:cNvPr>
          <p:cNvSpPr>
            <a:spLocks noGrp="1"/>
          </p:cNvSpPr>
          <p:nvPr>
            <p:ph type="body" sz="quarter" idx="23"/>
          </p:nvPr>
        </p:nvSpPr>
        <p:spPr>
          <a:xfrm>
            <a:off x="6673004" y="4263871"/>
            <a:ext cx="4031945" cy="365125"/>
          </a:xfrm>
        </p:spPr>
        <p:txBody>
          <a:bodyPr>
            <a:normAutofit lnSpcReduction="10000"/>
          </a:bodyPr>
          <a:lstStyle/>
          <a:p>
            <a:r>
              <a:rPr lang="en-US" dirty="0"/>
              <a:t>EASY TO USE</a:t>
            </a:r>
          </a:p>
        </p:txBody>
      </p:sp>
      <p:sp>
        <p:nvSpPr>
          <p:cNvPr id="10" name="Text Placeholder 9">
            <a:extLst>
              <a:ext uri="{FF2B5EF4-FFF2-40B4-BE49-F238E27FC236}">
                <a16:creationId xmlns:a16="http://schemas.microsoft.com/office/drawing/2014/main" id="{7F39C97C-2DDC-4706-B96C-B02FAE53A426}"/>
              </a:ext>
            </a:extLst>
          </p:cNvPr>
          <p:cNvSpPr>
            <a:spLocks noGrp="1"/>
          </p:cNvSpPr>
          <p:nvPr>
            <p:ph type="body" sz="quarter" idx="24"/>
          </p:nvPr>
        </p:nvSpPr>
        <p:spPr>
          <a:xfrm>
            <a:off x="6673143" y="4650410"/>
            <a:ext cx="4031030" cy="1057308"/>
          </a:xfrm>
        </p:spPr>
        <p:txBody>
          <a:bodyPr/>
          <a:lstStyle/>
          <a:p>
            <a:pPr algn="l"/>
            <a:r>
              <a:rPr lang="en-US" dirty="0"/>
              <a:t>Simple design that gives customers the </a:t>
            </a:r>
            <a:r>
              <a:rPr lang="en-US" dirty="0">
                <a:solidFill>
                  <a:srgbClr val="FF0000"/>
                </a:solidFill>
              </a:rPr>
              <a:t>targeted information </a:t>
            </a:r>
            <a:r>
              <a:rPr lang="en-US" dirty="0"/>
              <a:t>they need.</a:t>
            </a:r>
          </a:p>
        </p:txBody>
      </p:sp>
      <p:sp>
        <p:nvSpPr>
          <p:cNvPr id="80" name="Date Placeholder 79">
            <a:extLst>
              <a:ext uri="{FF2B5EF4-FFF2-40B4-BE49-F238E27FC236}">
                <a16:creationId xmlns:a16="http://schemas.microsoft.com/office/drawing/2014/main" id="{BC1F9D86-85D8-4FD0-B0D3-47D778722782}"/>
              </a:ext>
            </a:extLst>
          </p:cNvPr>
          <p:cNvSpPr>
            <a:spLocks noGrp="1"/>
          </p:cNvSpPr>
          <p:nvPr>
            <p:ph type="dt" sz="half" idx="20"/>
          </p:nvPr>
        </p:nvSpPr>
        <p:spPr>
          <a:xfrm>
            <a:off x="838200" y="6356350"/>
            <a:ext cx="2743200" cy="365125"/>
          </a:xfrm>
        </p:spPr>
        <p:txBody>
          <a:bodyPr/>
          <a:lstStyle/>
          <a:p>
            <a:r>
              <a:rPr lang="en-US" dirty="0"/>
              <a:t>2021</a:t>
            </a:r>
          </a:p>
        </p:txBody>
      </p:sp>
      <p:sp>
        <p:nvSpPr>
          <p:cNvPr id="81" name="Footer Placeholder 80">
            <a:extLst>
              <a:ext uri="{FF2B5EF4-FFF2-40B4-BE49-F238E27FC236}">
                <a16:creationId xmlns:a16="http://schemas.microsoft.com/office/drawing/2014/main" id="{E94F1D24-E4A1-4B59-B57E-A28453963B88}"/>
              </a:ext>
            </a:extLst>
          </p:cNvPr>
          <p:cNvSpPr>
            <a:spLocks noGrp="1"/>
          </p:cNvSpPr>
          <p:nvPr>
            <p:ph type="ftr" sz="quarter" idx="21"/>
          </p:nvPr>
        </p:nvSpPr>
        <p:spPr>
          <a:xfrm>
            <a:off x="4038600" y="6356350"/>
            <a:ext cx="4114800" cy="365125"/>
          </a:xfrm>
        </p:spPr>
        <p:txBody>
          <a:bodyPr/>
          <a:lstStyle/>
          <a:p>
            <a:r>
              <a:rPr lang="en-US"/>
              <a:t>BOOK-IT</a:t>
            </a:r>
            <a:endParaRPr lang="en-US" dirty="0"/>
          </a:p>
        </p:txBody>
      </p:sp>
      <p:sp>
        <p:nvSpPr>
          <p:cNvPr id="82" name="Slide Number Placeholder 81">
            <a:extLst>
              <a:ext uri="{FF2B5EF4-FFF2-40B4-BE49-F238E27FC236}">
                <a16:creationId xmlns:a16="http://schemas.microsoft.com/office/drawing/2014/main" id="{CE36A058-BEC2-4BC5-A467-F2EB2A365051}"/>
              </a:ext>
            </a:extLst>
          </p:cNvPr>
          <p:cNvSpPr>
            <a:spLocks noGrp="1"/>
          </p:cNvSpPr>
          <p:nvPr>
            <p:ph type="sldNum" sz="quarter" idx="22"/>
          </p:nvPr>
        </p:nvSpPr>
        <p:spPr>
          <a:xfrm>
            <a:off x="8610600" y="6356350"/>
            <a:ext cx="2743200" cy="365125"/>
          </a:xfrm>
        </p:spPr>
        <p:txBody>
          <a:bodyPr/>
          <a:lstStyle/>
          <a:p>
            <a:fld id="{B5CEABB6-07DC-46E8-9B57-56EC44A396E5}" type="slidenum">
              <a:rPr lang="en-US" smtClean="0"/>
              <a:pPr/>
              <a:t>22</a:t>
            </a:fld>
            <a:endParaRPr lang="en-US" dirty="0"/>
          </a:p>
        </p:txBody>
      </p:sp>
    </p:spTree>
    <p:extLst>
      <p:ext uri="{BB962C8B-B14F-4D97-AF65-F5344CB8AC3E}">
        <p14:creationId xmlns:p14="http://schemas.microsoft.com/office/powerpoint/2010/main" val="15939208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AEE93-8585-46D4-A7EC-F184E317CB2E}"/>
              </a:ext>
            </a:extLst>
          </p:cNvPr>
          <p:cNvSpPr>
            <a:spLocks noGrp="1"/>
          </p:cNvSpPr>
          <p:nvPr>
            <p:ph type="ctrTitle"/>
          </p:nvPr>
        </p:nvSpPr>
        <p:spPr>
          <a:xfrm>
            <a:off x="5025718" y="2932491"/>
            <a:ext cx="2778579" cy="560304"/>
          </a:xfrm>
        </p:spPr>
        <p:txBody>
          <a:bodyPr/>
          <a:lstStyle/>
          <a:p>
            <a:r>
              <a:rPr lang="en-US" dirty="0"/>
              <a:t>THANK YOU</a:t>
            </a:r>
          </a:p>
        </p:txBody>
      </p:sp>
      <p:sp>
        <p:nvSpPr>
          <p:cNvPr id="3" name="Content Placeholder 2">
            <a:extLst>
              <a:ext uri="{FF2B5EF4-FFF2-40B4-BE49-F238E27FC236}">
                <a16:creationId xmlns:a16="http://schemas.microsoft.com/office/drawing/2014/main" id="{24AFFC60-19C3-4901-93F7-7AAF4C09F8C6}"/>
              </a:ext>
            </a:extLst>
          </p:cNvPr>
          <p:cNvSpPr>
            <a:spLocks noGrp="1"/>
          </p:cNvSpPr>
          <p:nvPr>
            <p:ph type="subTitle" idx="1"/>
          </p:nvPr>
        </p:nvSpPr>
        <p:spPr>
          <a:xfrm>
            <a:off x="5025718" y="3492795"/>
            <a:ext cx="2778579" cy="2319670"/>
          </a:xfrm>
        </p:spPr>
        <p:txBody>
          <a:bodyPr>
            <a:normAutofit/>
          </a:bodyPr>
          <a:lstStyle/>
          <a:p>
            <a:r>
              <a:rPr lang="en-US" dirty="0"/>
              <a:t>Stephanie Chua</a:t>
            </a:r>
          </a:p>
          <a:p>
            <a:r>
              <a:rPr lang="en-US" dirty="0"/>
              <a:t>+65 9741 7109</a:t>
            </a:r>
          </a:p>
          <a:p>
            <a:r>
              <a:rPr lang="en-US" dirty="0"/>
              <a:t>csq.stephanie@gmail.com</a:t>
            </a:r>
          </a:p>
          <a:p>
            <a:r>
              <a:rPr lang="en-US" dirty="0" err="1"/>
              <a:t>Github</a:t>
            </a:r>
            <a:r>
              <a:rPr lang="en-US" dirty="0"/>
              <a:t>: @cotldus</a:t>
            </a:r>
          </a:p>
          <a:p>
            <a:r>
              <a:rPr lang="en-US" dirty="0"/>
              <a:t>LinkedIn: in/</a:t>
            </a:r>
            <a:r>
              <a:rPr lang="en-US" dirty="0" err="1"/>
              <a:t>chuastephanie</a:t>
            </a:r>
            <a:endParaRPr lang="en-US" dirty="0"/>
          </a:p>
        </p:txBody>
      </p:sp>
      <p:sp>
        <p:nvSpPr>
          <p:cNvPr id="4" name="Date Placeholder 3">
            <a:extLst>
              <a:ext uri="{FF2B5EF4-FFF2-40B4-BE49-F238E27FC236}">
                <a16:creationId xmlns:a16="http://schemas.microsoft.com/office/drawing/2014/main" id="{72DA7980-C870-4C9A-84FA-4120D8AF5DE8}"/>
              </a:ext>
            </a:extLst>
          </p:cNvPr>
          <p:cNvSpPr>
            <a:spLocks noGrp="1"/>
          </p:cNvSpPr>
          <p:nvPr>
            <p:ph type="dt" sz="half" idx="10"/>
          </p:nvPr>
        </p:nvSpPr>
        <p:spPr>
          <a:xfrm>
            <a:off x="4267200" y="6356350"/>
            <a:ext cx="1774371" cy="365125"/>
          </a:xfrm>
        </p:spPr>
        <p:txBody>
          <a:bodyPr/>
          <a:lstStyle/>
          <a:p>
            <a:r>
              <a:rPr lang="en-US"/>
              <a:t>2021</a:t>
            </a:r>
            <a:endParaRPr lang="en-US" dirty="0"/>
          </a:p>
        </p:txBody>
      </p:sp>
      <p:sp>
        <p:nvSpPr>
          <p:cNvPr id="5" name="Footer Placeholder 4">
            <a:extLst>
              <a:ext uri="{FF2B5EF4-FFF2-40B4-BE49-F238E27FC236}">
                <a16:creationId xmlns:a16="http://schemas.microsoft.com/office/drawing/2014/main" id="{0DFADE42-1A3F-40C8-A071-E57644F3D843}"/>
              </a:ext>
            </a:extLst>
          </p:cNvPr>
          <p:cNvSpPr>
            <a:spLocks noGrp="1"/>
          </p:cNvSpPr>
          <p:nvPr>
            <p:ph type="ftr" sz="quarter" idx="11"/>
          </p:nvPr>
        </p:nvSpPr>
        <p:spPr>
          <a:xfrm>
            <a:off x="6479721" y="6356350"/>
            <a:ext cx="2661557" cy="365125"/>
          </a:xfrm>
        </p:spPr>
        <p:txBody>
          <a:bodyPr/>
          <a:lstStyle/>
          <a:p>
            <a:r>
              <a:rPr lang="en-US"/>
              <a:t>BOOK-IT</a:t>
            </a:r>
            <a:endParaRPr lang="en-US" dirty="0"/>
          </a:p>
        </p:txBody>
      </p:sp>
      <p:sp>
        <p:nvSpPr>
          <p:cNvPr id="6" name="Slide Number Placeholder 5">
            <a:extLst>
              <a:ext uri="{FF2B5EF4-FFF2-40B4-BE49-F238E27FC236}">
                <a16:creationId xmlns:a16="http://schemas.microsoft.com/office/drawing/2014/main" id="{5EDCFF82-B70F-4971-9182-7C3AEA3CFD26}"/>
              </a:ext>
            </a:extLst>
          </p:cNvPr>
          <p:cNvSpPr>
            <a:spLocks noGrp="1"/>
          </p:cNvSpPr>
          <p:nvPr>
            <p:ph type="sldNum" sz="quarter" idx="12"/>
          </p:nvPr>
        </p:nvSpPr>
        <p:spPr>
          <a:xfrm>
            <a:off x="9579428" y="6356350"/>
            <a:ext cx="1774371" cy="365125"/>
          </a:xfrm>
        </p:spPr>
        <p:txBody>
          <a:bodyPr/>
          <a:lstStyle/>
          <a:p>
            <a:fld id="{B5CEABB6-07DC-46E8-9B57-56EC44A396E5}" type="slidenum">
              <a:rPr lang="en-US" smtClean="0"/>
              <a:pPr/>
              <a:t>23</a:t>
            </a:fld>
            <a:endParaRPr lang="en-US" dirty="0"/>
          </a:p>
        </p:txBody>
      </p:sp>
      <p:pic>
        <p:nvPicPr>
          <p:cNvPr id="9" name="Picture 8" descr="A person smiling for the camera&#10;&#10;Description automatically generated with low confidence">
            <a:extLst>
              <a:ext uri="{FF2B5EF4-FFF2-40B4-BE49-F238E27FC236}">
                <a16:creationId xmlns:a16="http://schemas.microsoft.com/office/drawing/2014/main" id="{9B2B8282-7989-41AA-AB9C-EA8CE51CAEE4}"/>
              </a:ext>
            </a:extLst>
          </p:cNvPr>
          <p:cNvPicPr>
            <a:picLocks noChangeAspect="1"/>
          </p:cNvPicPr>
          <p:nvPr/>
        </p:nvPicPr>
        <p:blipFill>
          <a:blip r:embed="rId2"/>
          <a:stretch>
            <a:fillRect/>
          </a:stretch>
        </p:blipFill>
        <p:spPr>
          <a:xfrm>
            <a:off x="5483272" y="1084755"/>
            <a:ext cx="1654672" cy="1567584"/>
          </a:xfrm>
          <a:prstGeom prst="rect">
            <a:avLst/>
          </a:prstGeom>
        </p:spPr>
      </p:pic>
    </p:spTree>
    <p:extLst>
      <p:ext uri="{BB962C8B-B14F-4D97-AF65-F5344CB8AC3E}">
        <p14:creationId xmlns:p14="http://schemas.microsoft.com/office/powerpoint/2010/main" val="24364939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Date Placeholder 10">
            <a:extLst>
              <a:ext uri="{FF2B5EF4-FFF2-40B4-BE49-F238E27FC236}">
                <a16:creationId xmlns:a16="http://schemas.microsoft.com/office/drawing/2014/main" id="{40BF6865-7FAE-4B56-A995-ADF1582DCC64}"/>
              </a:ext>
            </a:extLst>
          </p:cNvPr>
          <p:cNvSpPr>
            <a:spLocks noGrp="1"/>
          </p:cNvSpPr>
          <p:nvPr>
            <p:ph type="dt" sz="half" idx="10"/>
          </p:nvPr>
        </p:nvSpPr>
        <p:spPr>
          <a:xfrm>
            <a:off x="838200" y="6356350"/>
            <a:ext cx="2743200" cy="365125"/>
          </a:xfrm>
        </p:spPr>
        <p:txBody>
          <a:bodyPr/>
          <a:lstStyle/>
          <a:p>
            <a:r>
              <a:rPr lang="en-US"/>
              <a:t>2021</a:t>
            </a:r>
            <a:endParaRPr lang="en-US" dirty="0"/>
          </a:p>
        </p:txBody>
      </p:sp>
      <p:sp>
        <p:nvSpPr>
          <p:cNvPr id="12" name="Footer Placeholder 11">
            <a:extLst>
              <a:ext uri="{FF2B5EF4-FFF2-40B4-BE49-F238E27FC236}">
                <a16:creationId xmlns:a16="http://schemas.microsoft.com/office/drawing/2014/main" id="{7312B71A-5E84-41DE-9754-5F6291F6DFB7}"/>
              </a:ext>
            </a:extLst>
          </p:cNvPr>
          <p:cNvSpPr>
            <a:spLocks noGrp="1"/>
          </p:cNvSpPr>
          <p:nvPr>
            <p:ph type="ftr" sz="quarter" idx="11"/>
          </p:nvPr>
        </p:nvSpPr>
        <p:spPr>
          <a:xfrm>
            <a:off x="6155823" y="6356350"/>
            <a:ext cx="1808712" cy="365125"/>
          </a:xfrm>
        </p:spPr>
        <p:txBody>
          <a:bodyPr/>
          <a:lstStyle/>
          <a:p>
            <a:r>
              <a:rPr lang="en-US" dirty="0"/>
              <a:t>BOOK-IT</a:t>
            </a:r>
          </a:p>
        </p:txBody>
      </p:sp>
      <p:sp>
        <p:nvSpPr>
          <p:cNvPr id="13" name="Slide Number Placeholder 12">
            <a:extLst>
              <a:ext uri="{FF2B5EF4-FFF2-40B4-BE49-F238E27FC236}">
                <a16:creationId xmlns:a16="http://schemas.microsoft.com/office/drawing/2014/main" id="{E3984D70-BD95-4E1F-9725-902B5D74DED6}"/>
              </a:ext>
            </a:extLst>
          </p:cNvPr>
          <p:cNvSpPr>
            <a:spLocks noGrp="1"/>
          </p:cNvSpPr>
          <p:nvPr>
            <p:ph type="sldNum" sz="quarter" idx="12"/>
          </p:nvPr>
        </p:nvSpPr>
        <p:spPr>
          <a:xfrm>
            <a:off x="10810874" y="6356350"/>
            <a:ext cx="542925" cy="365125"/>
          </a:xfrm>
        </p:spPr>
        <p:txBody>
          <a:bodyPr/>
          <a:lstStyle/>
          <a:p>
            <a:fld id="{B5CEABB6-07DC-46E8-9B57-56EC44A396E5}" type="slidenum">
              <a:rPr lang="en-US" smtClean="0"/>
              <a:pPr/>
              <a:t>3</a:t>
            </a:fld>
            <a:endParaRPr lang="en-US" dirty="0"/>
          </a:p>
        </p:txBody>
      </p:sp>
      <p:sp>
        <p:nvSpPr>
          <p:cNvPr id="32" name="Google Shape;140;p22">
            <a:extLst>
              <a:ext uri="{FF2B5EF4-FFF2-40B4-BE49-F238E27FC236}">
                <a16:creationId xmlns:a16="http://schemas.microsoft.com/office/drawing/2014/main" id="{5B733A8A-B70F-4634-88EF-8748666414A9}"/>
              </a:ext>
            </a:extLst>
          </p:cNvPr>
          <p:cNvSpPr txBox="1">
            <a:spLocks noGrp="1"/>
          </p:cNvSpPr>
          <p:nvPr>
            <p:ph type="title"/>
          </p:nvPr>
        </p:nvSpPr>
        <p:spPr>
          <a:xfrm>
            <a:off x="1161936" y="881683"/>
            <a:ext cx="9920400" cy="528400"/>
          </a:xfrm>
          <a:prstGeom prst="rect">
            <a:avLst/>
          </a:prstGeom>
        </p:spPr>
        <p:txBody>
          <a:bodyPr spcFirstLastPara="1" vert="horz" wrap="square" lIns="0" tIns="0" rIns="0" bIns="0" rtlCol="0" anchor="b" anchorCtr="0">
            <a:noAutofit/>
          </a:bodyPr>
          <a:lstStyle/>
          <a:p>
            <a:r>
              <a:rPr lang="en-GB" dirty="0">
                <a:latin typeface="Geomanist Regular" panose="02000503000000020004" pitchFamily="2" charset="0"/>
              </a:rPr>
              <a:t>Customer </a:t>
            </a:r>
            <a:r>
              <a:rPr lang="en-GB" dirty="0">
                <a:solidFill>
                  <a:srgbClr val="4A4A49"/>
                </a:solidFill>
                <a:latin typeface="Geomanist Regular" panose="02000503000000020004" pitchFamily="2" charset="0"/>
              </a:rPr>
              <a:t>journey </a:t>
            </a:r>
            <a:r>
              <a:rPr lang="en-GB" dirty="0">
                <a:solidFill>
                  <a:srgbClr val="4A4A49"/>
                </a:solidFill>
                <a:latin typeface="Geomanist ExtraLight" panose="02000503000000020004" pitchFamily="2" charset="0"/>
              </a:rPr>
              <a:t>before booking</a:t>
            </a:r>
            <a:endParaRPr dirty="0">
              <a:solidFill>
                <a:srgbClr val="4A4A49"/>
              </a:solidFill>
              <a:latin typeface="Geomanist ExtraLight" panose="02000503000000020004" pitchFamily="2" charset="0"/>
            </a:endParaRPr>
          </a:p>
        </p:txBody>
      </p:sp>
      <p:sp>
        <p:nvSpPr>
          <p:cNvPr id="33" name="Google Shape;141;p22">
            <a:extLst>
              <a:ext uri="{FF2B5EF4-FFF2-40B4-BE49-F238E27FC236}">
                <a16:creationId xmlns:a16="http://schemas.microsoft.com/office/drawing/2014/main" id="{10227007-0005-4F5D-8046-7341EBB2CE64}"/>
              </a:ext>
            </a:extLst>
          </p:cNvPr>
          <p:cNvSpPr/>
          <p:nvPr/>
        </p:nvSpPr>
        <p:spPr>
          <a:xfrm>
            <a:off x="0" y="3161372"/>
            <a:ext cx="12192000" cy="1348057"/>
          </a:xfrm>
          <a:custGeom>
            <a:avLst/>
            <a:gdLst/>
            <a:ahLst/>
            <a:cxnLst/>
            <a:rect l="l" t="t" r="r" b="b"/>
            <a:pathLst>
              <a:path w="12192000" h="1348058" extrusionOk="0">
                <a:moveTo>
                  <a:pt x="12192000" y="0"/>
                </a:moveTo>
                <a:lnTo>
                  <a:pt x="10837333" y="0"/>
                </a:lnTo>
                <a:cubicBezTo>
                  <a:pt x="10463295" y="0"/>
                  <a:pt x="10160000" y="301773"/>
                  <a:pt x="10160000" y="674029"/>
                </a:cubicBezTo>
                <a:lnTo>
                  <a:pt x="10160000" y="674029"/>
                </a:lnTo>
                <a:cubicBezTo>
                  <a:pt x="10160000" y="1046281"/>
                  <a:pt x="9856705" y="1348059"/>
                  <a:pt x="9482667" y="1348059"/>
                </a:cubicBezTo>
                <a:lnTo>
                  <a:pt x="9482667" y="1348059"/>
                </a:lnTo>
                <a:cubicBezTo>
                  <a:pt x="9108581" y="1348059"/>
                  <a:pt x="8805333" y="1046281"/>
                  <a:pt x="8805333" y="674029"/>
                </a:cubicBezTo>
                <a:lnTo>
                  <a:pt x="8805333" y="674029"/>
                </a:lnTo>
                <a:cubicBezTo>
                  <a:pt x="8805333" y="301773"/>
                  <a:pt x="8502086" y="0"/>
                  <a:pt x="8128000" y="0"/>
                </a:cubicBezTo>
                <a:lnTo>
                  <a:pt x="8128000" y="0"/>
                </a:lnTo>
                <a:cubicBezTo>
                  <a:pt x="7753915" y="0"/>
                  <a:pt x="7450667" y="301773"/>
                  <a:pt x="7450667" y="674029"/>
                </a:cubicBezTo>
                <a:lnTo>
                  <a:pt x="7450667" y="674029"/>
                </a:lnTo>
                <a:cubicBezTo>
                  <a:pt x="7450667" y="1046281"/>
                  <a:pt x="7147419" y="1348059"/>
                  <a:pt x="6773334" y="1348059"/>
                </a:cubicBezTo>
                <a:lnTo>
                  <a:pt x="6773334" y="1348059"/>
                </a:lnTo>
                <a:cubicBezTo>
                  <a:pt x="6399248" y="1348059"/>
                  <a:pt x="6096000" y="1046281"/>
                  <a:pt x="6096000" y="674029"/>
                </a:cubicBezTo>
                <a:lnTo>
                  <a:pt x="6096000" y="674029"/>
                </a:lnTo>
                <a:cubicBezTo>
                  <a:pt x="6096000" y="301773"/>
                  <a:pt x="5792753" y="0"/>
                  <a:pt x="5418667" y="0"/>
                </a:cubicBezTo>
                <a:lnTo>
                  <a:pt x="5418667" y="0"/>
                </a:lnTo>
                <a:cubicBezTo>
                  <a:pt x="5044581" y="0"/>
                  <a:pt x="4741334" y="301773"/>
                  <a:pt x="4741334" y="674029"/>
                </a:cubicBezTo>
                <a:lnTo>
                  <a:pt x="4741334" y="674029"/>
                </a:lnTo>
                <a:cubicBezTo>
                  <a:pt x="4741334" y="1046281"/>
                  <a:pt x="4438076" y="1348059"/>
                  <a:pt x="4064000" y="1348059"/>
                </a:cubicBezTo>
                <a:lnTo>
                  <a:pt x="4064000" y="1348059"/>
                </a:lnTo>
                <a:cubicBezTo>
                  <a:pt x="3689924" y="1348059"/>
                  <a:pt x="3386667" y="1046281"/>
                  <a:pt x="3386667" y="674029"/>
                </a:cubicBezTo>
                <a:lnTo>
                  <a:pt x="3386667" y="674029"/>
                </a:lnTo>
                <a:cubicBezTo>
                  <a:pt x="3386667" y="301773"/>
                  <a:pt x="3083410" y="0"/>
                  <a:pt x="2709333" y="0"/>
                </a:cubicBezTo>
                <a:lnTo>
                  <a:pt x="2709333" y="0"/>
                </a:lnTo>
                <a:cubicBezTo>
                  <a:pt x="2335257" y="0"/>
                  <a:pt x="2032000" y="301773"/>
                  <a:pt x="2032000" y="674029"/>
                </a:cubicBezTo>
                <a:lnTo>
                  <a:pt x="2032000" y="674029"/>
                </a:lnTo>
                <a:cubicBezTo>
                  <a:pt x="2032000" y="1046281"/>
                  <a:pt x="1728743" y="1348059"/>
                  <a:pt x="1354667" y="1348059"/>
                </a:cubicBezTo>
                <a:lnTo>
                  <a:pt x="0" y="1348059"/>
                </a:lnTo>
              </a:path>
            </a:pathLst>
          </a:custGeom>
          <a:noFill/>
          <a:ln w="228600" cap="flat" cmpd="sng">
            <a:solidFill>
              <a:schemeClr val="dk2"/>
            </a:solidFill>
            <a:prstDash val="solid"/>
            <a:miter lim="8000"/>
            <a:headEnd type="none" w="sm" len="sm"/>
            <a:tailEnd type="none" w="sm" len="sm"/>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34" name="Google Shape;142;p22">
            <a:extLst>
              <a:ext uri="{FF2B5EF4-FFF2-40B4-BE49-F238E27FC236}">
                <a16:creationId xmlns:a16="http://schemas.microsoft.com/office/drawing/2014/main" id="{CA8095C4-FDF9-4522-8FC6-1C41F71A542C}"/>
              </a:ext>
            </a:extLst>
          </p:cNvPr>
          <p:cNvSpPr/>
          <p:nvPr/>
        </p:nvSpPr>
        <p:spPr>
          <a:xfrm>
            <a:off x="0" y="3161372"/>
            <a:ext cx="12192000" cy="1348057"/>
          </a:xfrm>
          <a:custGeom>
            <a:avLst/>
            <a:gdLst/>
            <a:ahLst/>
            <a:cxnLst/>
            <a:rect l="l" t="t" r="r" b="b"/>
            <a:pathLst>
              <a:path w="12192000" h="1348058" extrusionOk="0">
                <a:moveTo>
                  <a:pt x="12192000" y="0"/>
                </a:moveTo>
                <a:lnTo>
                  <a:pt x="10837333" y="0"/>
                </a:lnTo>
                <a:cubicBezTo>
                  <a:pt x="10463295" y="0"/>
                  <a:pt x="10160000" y="301773"/>
                  <a:pt x="10160000" y="674029"/>
                </a:cubicBezTo>
                <a:lnTo>
                  <a:pt x="10160000" y="674029"/>
                </a:lnTo>
                <a:cubicBezTo>
                  <a:pt x="10160000" y="1046281"/>
                  <a:pt x="9856705" y="1348059"/>
                  <a:pt x="9482667" y="1348059"/>
                </a:cubicBezTo>
                <a:lnTo>
                  <a:pt x="9482667" y="1348059"/>
                </a:lnTo>
                <a:cubicBezTo>
                  <a:pt x="9108581" y="1348059"/>
                  <a:pt x="8805333" y="1046281"/>
                  <a:pt x="8805333" y="674029"/>
                </a:cubicBezTo>
                <a:lnTo>
                  <a:pt x="8805333" y="674029"/>
                </a:lnTo>
                <a:cubicBezTo>
                  <a:pt x="8805333" y="301773"/>
                  <a:pt x="8502086" y="0"/>
                  <a:pt x="8128000" y="0"/>
                </a:cubicBezTo>
                <a:lnTo>
                  <a:pt x="8128000" y="0"/>
                </a:lnTo>
                <a:cubicBezTo>
                  <a:pt x="7753915" y="0"/>
                  <a:pt x="7450667" y="301773"/>
                  <a:pt x="7450667" y="674029"/>
                </a:cubicBezTo>
                <a:lnTo>
                  <a:pt x="7450667" y="674029"/>
                </a:lnTo>
                <a:cubicBezTo>
                  <a:pt x="7450667" y="1046281"/>
                  <a:pt x="7147419" y="1348059"/>
                  <a:pt x="6773334" y="1348059"/>
                </a:cubicBezTo>
                <a:lnTo>
                  <a:pt x="6773334" y="1348059"/>
                </a:lnTo>
                <a:cubicBezTo>
                  <a:pt x="6399248" y="1348059"/>
                  <a:pt x="6096000" y="1046281"/>
                  <a:pt x="6096000" y="674029"/>
                </a:cubicBezTo>
                <a:lnTo>
                  <a:pt x="6096000" y="674029"/>
                </a:lnTo>
                <a:cubicBezTo>
                  <a:pt x="6096000" y="301773"/>
                  <a:pt x="5792753" y="0"/>
                  <a:pt x="5418667" y="0"/>
                </a:cubicBezTo>
                <a:lnTo>
                  <a:pt x="5418667" y="0"/>
                </a:lnTo>
                <a:cubicBezTo>
                  <a:pt x="5044581" y="0"/>
                  <a:pt x="4741334" y="301773"/>
                  <a:pt x="4741334" y="674029"/>
                </a:cubicBezTo>
                <a:lnTo>
                  <a:pt x="4741334" y="674029"/>
                </a:lnTo>
                <a:cubicBezTo>
                  <a:pt x="4741334" y="1046281"/>
                  <a:pt x="4438076" y="1348059"/>
                  <a:pt x="4064000" y="1348059"/>
                </a:cubicBezTo>
                <a:lnTo>
                  <a:pt x="4064000" y="1348059"/>
                </a:lnTo>
                <a:cubicBezTo>
                  <a:pt x="3689924" y="1348059"/>
                  <a:pt x="3386667" y="1046281"/>
                  <a:pt x="3386667" y="674029"/>
                </a:cubicBezTo>
                <a:lnTo>
                  <a:pt x="3386667" y="674029"/>
                </a:lnTo>
                <a:cubicBezTo>
                  <a:pt x="3386667" y="301773"/>
                  <a:pt x="3083410" y="0"/>
                  <a:pt x="2709333" y="0"/>
                </a:cubicBezTo>
                <a:lnTo>
                  <a:pt x="2709333" y="0"/>
                </a:lnTo>
                <a:cubicBezTo>
                  <a:pt x="2335257" y="0"/>
                  <a:pt x="2032000" y="301773"/>
                  <a:pt x="2032000" y="674029"/>
                </a:cubicBezTo>
                <a:lnTo>
                  <a:pt x="2032000" y="674029"/>
                </a:lnTo>
                <a:cubicBezTo>
                  <a:pt x="2032000" y="1046281"/>
                  <a:pt x="1728743" y="1348059"/>
                  <a:pt x="1354667" y="1348059"/>
                </a:cubicBezTo>
                <a:lnTo>
                  <a:pt x="0" y="1348059"/>
                </a:lnTo>
              </a:path>
            </a:pathLst>
          </a:custGeom>
          <a:noFill/>
          <a:ln w="19050" cap="flat" cmpd="sng">
            <a:solidFill>
              <a:schemeClr val="lt1"/>
            </a:solidFill>
            <a:prstDash val="dash"/>
            <a:miter lim="8000"/>
            <a:headEnd type="none" w="sm" len="sm"/>
            <a:tailEnd type="none" w="sm" len="sm"/>
          </a:ln>
        </p:spPr>
        <p:txBody>
          <a:bodyPr spcFirstLastPara="1" wrap="square" lIns="121900" tIns="60933" rIns="121900" bIns="60933" anchor="ctr" anchorCtr="0">
            <a:noAutofit/>
          </a:bodyPr>
          <a:lstStyle/>
          <a:p>
            <a:endParaRPr sz="2400">
              <a:solidFill>
                <a:schemeClr val="lt1"/>
              </a:solidFill>
              <a:latin typeface="Calibri"/>
              <a:ea typeface="Calibri"/>
              <a:cs typeface="Calibri"/>
              <a:sym typeface="Calibri"/>
            </a:endParaRPr>
          </a:p>
        </p:txBody>
      </p:sp>
      <p:grpSp>
        <p:nvGrpSpPr>
          <p:cNvPr id="38" name="Google Shape;146;p22">
            <a:extLst>
              <a:ext uri="{FF2B5EF4-FFF2-40B4-BE49-F238E27FC236}">
                <a16:creationId xmlns:a16="http://schemas.microsoft.com/office/drawing/2014/main" id="{60C45F34-5A42-44D0-A565-BA341E3CE169}"/>
              </a:ext>
            </a:extLst>
          </p:cNvPr>
          <p:cNvGrpSpPr/>
          <p:nvPr/>
        </p:nvGrpSpPr>
        <p:grpSpPr>
          <a:xfrm>
            <a:off x="5088948" y="2317034"/>
            <a:ext cx="631200" cy="631200"/>
            <a:chOff x="3814414" y="1703401"/>
            <a:chExt cx="473400" cy="473400"/>
          </a:xfrm>
        </p:grpSpPr>
        <p:sp>
          <p:nvSpPr>
            <p:cNvPr id="39" name="Google Shape;147;p22">
              <a:extLst>
                <a:ext uri="{FF2B5EF4-FFF2-40B4-BE49-F238E27FC236}">
                  <a16:creationId xmlns:a16="http://schemas.microsoft.com/office/drawing/2014/main" id="{7BBC0351-18D5-40C2-8043-1E1C20BD0B88}"/>
                </a:ext>
              </a:extLst>
            </p:cNvPr>
            <p:cNvSpPr/>
            <p:nvPr/>
          </p:nvSpPr>
          <p:spPr>
            <a:xfrm rot="8100000">
              <a:off x="3883742" y="1772729"/>
              <a:ext cx="334744" cy="334744"/>
            </a:xfrm>
            <a:prstGeom prst="teardrop">
              <a:avLst>
                <a:gd name="adj" fmla="val 100000"/>
              </a:avLst>
            </a:prstGeom>
            <a:solidFill>
              <a:schemeClr val="accent3"/>
            </a:solidFill>
            <a:ln>
              <a:noFill/>
            </a:ln>
          </p:spPr>
          <p:txBody>
            <a:bodyPr spcFirstLastPara="1" wrap="square" lIns="121900" tIns="121900" rIns="121900" bIns="121900" anchor="ctr" anchorCtr="0">
              <a:noAutofit/>
            </a:bodyPr>
            <a:lstStyle/>
            <a:p>
              <a:endParaRPr sz="2400">
                <a:ea typeface="Barlow"/>
                <a:cs typeface="Barlow"/>
                <a:sym typeface="Barlow"/>
              </a:endParaRPr>
            </a:p>
          </p:txBody>
        </p:sp>
        <p:sp>
          <p:nvSpPr>
            <p:cNvPr id="40" name="Google Shape;148;p22">
              <a:extLst>
                <a:ext uri="{FF2B5EF4-FFF2-40B4-BE49-F238E27FC236}">
                  <a16:creationId xmlns:a16="http://schemas.microsoft.com/office/drawing/2014/main" id="{08A33A92-12AB-437B-9D8D-AE1C039FDC63}"/>
                </a:ext>
              </a:extLst>
            </p:cNvPr>
            <p:cNvSpPr/>
            <p:nvPr/>
          </p:nvSpPr>
          <p:spPr>
            <a:xfrm>
              <a:off x="3984064" y="1866499"/>
              <a:ext cx="134100" cy="134100"/>
            </a:xfrm>
            <a:prstGeom prst="ellipse">
              <a:avLst/>
            </a:prstGeom>
            <a:solidFill>
              <a:schemeClr val="lt1"/>
            </a:solidFill>
            <a:ln>
              <a:noFill/>
            </a:ln>
          </p:spPr>
          <p:txBody>
            <a:bodyPr spcFirstLastPara="1" wrap="square" lIns="0" tIns="0" rIns="0" bIns="0" anchor="ctr" anchorCtr="0">
              <a:noAutofit/>
            </a:bodyPr>
            <a:lstStyle/>
            <a:p>
              <a:pPr algn="ctr"/>
              <a:r>
                <a:rPr lang="en-GB" sz="800" dirty="0">
                  <a:solidFill>
                    <a:schemeClr val="dk2"/>
                  </a:solidFill>
                  <a:ea typeface="Barlow"/>
                  <a:cs typeface="Barlow"/>
                  <a:sym typeface="Barlow"/>
                </a:rPr>
                <a:t>3</a:t>
              </a:r>
              <a:endParaRPr sz="800" dirty="0">
                <a:solidFill>
                  <a:schemeClr val="dk2"/>
                </a:solidFill>
                <a:ea typeface="Barlow"/>
                <a:cs typeface="Barlow"/>
                <a:sym typeface="Barlow"/>
              </a:endParaRPr>
            </a:p>
          </p:txBody>
        </p:sp>
      </p:grpSp>
      <p:sp>
        <p:nvSpPr>
          <p:cNvPr id="48" name="Google Shape;156;p22">
            <a:extLst>
              <a:ext uri="{FF2B5EF4-FFF2-40B4-BE49-F238E27FC236}">
                <a16:creationId xmlns:a16="http://schemas.microsoft.com/office/drawing/2014/main" id="{DC3BDD0E-7D1B-4CD8-B719-BA6C26C2BCD7}"/>
              </a:ext>
            </a:extLst>
          </p:cNvPr>
          <p:cNvSpPr txBox="1"/>
          <p:nvPr/>
        </p:nvSpPr>
        <p:spPr>
          <a:xfrm>
            <a:off x="2304327" y="5173450"/>
            <a:ext cx="1715200" cy="910260"/>
          </a:xfrm>
          <a:prstGeom prst="rect">
            <a:avLst/>
          </a:prstGeom>
          <a:noFill/>
          <a:ln>
            <a:noFill/>
          </a:ln>
        </p:spPr>
        <p:txBody>
          <a:bodyPr spcFirstLastPara="1" wrap="square" lIns="0" tIns="0" rIns="0" bIns="0" anchor="t" anchorCtr="0">
            <a:noAutofit/>
          </a:bodyPr>
          <a:lstStyle/>
          <a:p>
            <a:r>
              <a:rPr lang="en-US" sz="1200" b="1" dirty="0">
                <a:solidFill>
                  <a:srgbClr val="FF4040"/>
                </a:solidFill>
                <a:latin typeface="Open Sans" panose="020B0606030504020204" pitchFamily="34" charset="0"/>
                <a:ea typeface="Open Sans" panose="020B0606030504020204" pitchFamily="34" charset="0"/>
                <a:cs typeface="Open Sans" panose="020B0606030504020204" pitchFamily="34" charset="0"/>
                <a:sym typeface="Barlow"/>
              </a:rPr>
              <a:t>Theatre apps:</a:t>
            </a:r>
            <a:r>
              <a:rPr lang="en-US" sz="1200" dirty="0">
                <a:solidFill>
                  <a:schemeClr val="dk2"/>
                </a:solidFill>
                <a:latin typeface="Open Sans" panose="020B0606030504020204" pitchFamily="34" charset="0"/>
                <a:ea typeface="Open Sans" panose="020B0606030504020204" pitchFamily="34" charset="0"/>
                <a:cs typeface="Open Sans" panose="020B0606030504020204" pitchFamily="34" charset="0"/>
                <a:sym typeface="Barlow"/>
              </a:rPr>
              <a:t> Movie profile only has summary seen, no trailer; Switches to YouTube.</a:t>
            </a:r>
            <a:endParaRPr sz="1200" dirty="0">
              <a:solidFill>
                <a:schemeClr val="dk2"/>
              </a:solidFill>
              <a:latin typeface="Open Sans" panose="020B0606030504020204" pitchFamily="34" charset="0"/>
              <a:ea typeface="Open Sans" panose="020B0606030504020204" pitchFamily="34" charset="0"/>
              <a:cs typeface="Open Sans" panose="020B0606030504020204" pitchFamily="34" charset="0"/>
              <a:sym typeface="Barlow"/>
            </a:endParaRPr>
          </a:p>
          <a:p>
            <a:pPr algn="ctr"/>
            <a:endParaRPr sz="1200" dirty="0">
              <a:solidFill>
                <a:schemeClr val="dk2"/>
              </a:solidFill>
              <a:latin typeface="Open Sans" panose="020B0606030504020204" pitchFamily="34" charset="0"/>
              <a:ea typeface="Open Sans" panose="020B0606030504020204" pitchFamily="34" charset="0"/>
              <a:cs typeface="Open Sans" panose="020B0606030504020204" pitchFamily="34" charset="0"/>
              <a:sym typeface="Barlow"/>
            </a:endParaRPr>
          </a:p>
        </p:txBody>
      </p:sp>
      <p:grpSp>
        <p:nvGrpSpPr>
          <p:cNvPr id="52" name="Google Shape;146;p22">
            <a:extLst>
              <a:ext uri="{FF2B5EF4-FFF2-40B4-BE49-F238E27FC236}">
                <a16:creationId xmlns:a16="http://schemas.microsoft.com/office/drawing/2014/main" id="{599689E3-FC49-4227-8482-C22F3D8B5D43}"/>
              </a:ext>
            </a:extLst>
          </p:cNvPr>
          <p:cNvGrpSpPr/>
          <p:nvPr/>
        </p:nvGrpSpPr>
        <p:grpSpPr>
          <a:xfrm>
            <a:off x="2454151" y="2380279"/>
            <a:ext cx="631200" cy="631200"/>
            <a:chOff x="3814414" y="1703401"/>
            <a:chExt cx="473400" cy="473400"/>
          </a:xfrm>
        </p:grpSpPr>
        <p:sp>
          <p:nvSpPr>
            <p:cNvPr id="53" name="Google Shape;147;p22">
              <a:extLst>
                <a:ext uri="{FF2B5EF4-FFF2-40B4-BE49-F238E27FC236}">
                  <a16:creationId xmlns:a16="http://schemas.microsoft.com/office/drawing/2014/main" id="{5CA30706-0982-46E3-8EE9-EAA35D902415}"/>
                </a:ext>
              </a:extLst>
            </p:cNvPr>
            <p:cNvSpPr/>
            <p:nvPr/>
          </p:nvSpPr>
          <p:spPr>
            <a:xfrm rot="8100000">
              <a:off x="3883742" y="1772729"/>
              <a:ext cx="334744" cy="334744"/>
            </a:xfrm>
            <a:prstGeom prst="teardrop">
              <a:avLst>
                <a:gd name="adj" fmla="val 100000"/>
              </a:avLst>
            </a:prstGeom>
            <a:solidFill>
              <a:schemeClr val="accent3"/>
            </a:solidFill>
            <a:ln>
              <a:noFill/>
            </a:ln>
          </p:spPr>
          <p:txBody>
            <a:bodyPr spcFirstLastPara="1" wrap="square" lIns="121900" tIns="121900" rIns="121900" bIns="121900" anchor="ctr" anchorCtr="0">
              <a:noAutofit/>
            </a:bodyPr>
            <a:lstStyle/>
            <a:p>
              <a:endParaRPr sz="2400">
                <a:ea typeface="Barlow"/>
                <a:cs typeface="Barlow"/>
                <a:sym typeface="Barlow"/>
              </a:endParaRPr>
            </a:p>
          </p:txBody>
        </p:sp>
        <p:sp>
          <p:nvSpPr>
            <p:cNvPr id="54" name="Google Shape;148;p22">
              <a:extLst>
                <a:ext uri="{FF2B5EF4-FFF2-40B4-BE49-F238E27FC236}">
                  <a16:creationId xmlns:a16="http://schemas.microsoft.com/office/drawing/2014/main" id="{02C9DAD1-D8F1-4DE6-99B7-C99A3C3B548E}"/>
                </a:ext>
              </a:extLst>
            </p:cNvPr>
            <p:cNvSpPr/>
            <p:nvPr/>
          </p:nvSpPr>
          <p:spPr>
            <a:xfrm>
              <a:off x="3984064" y="1866499"/>
              <a:ext cx="134100" cy="134100"/>
            </a:xfrm>
            <a:prstGeom prst="ellipse">
              <a:avLst/>
            </a:prstGeom>
            <a:solidFill>
              <a:schemeClr val="lt1"/>
            </a:solidFill>
            <a:ln>
              <a:noFill/>
            </a:ln>
          </p:spPr>
          <p:txBody>
            <a:bodyPr spcFirstLastPara="1" wrap="square" lIns="0" tIns="0" rIns="0" bIns="0" anchor="ctr" anchorCtr="0">
              <a:noAutofit/>
            </a:bodyPr>
            <a:lstStyle/>
            <a:p>
              <a:pPr algn="ctr"/>
              <a:r>
                <a:rPr lang="en-GB" sz="800" dirty="0">
                  <a:solidFill>
                    <a:schemeClr val="dk2"/>
                  </a:solidFill>
                  <a:ea typeface="Barlow"/>
                  <a:cs typeface="Barlow"/>
                  <a:sym typeface="Barlow"/>
                </a:rPr>
                <a:t>1</a:t>
              </a:r>
              <a:endParaRPr sz="800" dirty="0">
                <a:solidFill>
                  <a:schemeClr val="dk2"/>
                </a:solidFill>
                <a:ea typeface="Barlow"/>
                <a:cs typeface="Barlow"/>
                <a:sym typeface="Barlow"/>
              </a:endParaRPr>
            </a:p>
          </p:txBody>
        </p:sp>
      </p:grpSp>
      <p:grpSp>
        <p:nvGrpSpPr>
          <p:cNvPr id="55" name="Google Shape;146;p22">
            <a:extLst>
              <a:ext uri="{FF2B5EF4-FFF2-40B4-BE49-F238E27FC236}">
                <a16:creationId xmlns:a16="http://schemas.microsoft.com/office/drawing/2014/main" id="{AF9F5965-90D2-42AE-BB16-EEC0982F925F}"/>
              </a:ext>
            </a:extLst>
          </p:cNvPr>
          <p:cNvGrpSpPr/>
          <p:nvPr/>
        </p:nvGrpSpPr>
        <p:grpSpPr>
          <a:xfrm rot="10800000">
            <a:off x="3796365" y="4856432"/>
            <a:ext cx="446325" cy="446325"/>
            <a:chOff x="3883742" y="1772729"/>
            <a:chExt cx="334744" cy="334744"/>
          </a:xfrm>
        </p:grpSpPr>
        <p:sp>
          <p:nvSpPr>
            <p:cNvPr id="56" name="Google Shape;147;p22">
              <a:extLst>
                <a:ext uri="{FF2B5EF4-FFF2-40B4-BE49-F238E27FC236}">
                  <a16:creationId xmlns:a16="http://schemas.microsoft.com/office/drawing/2014/main" id="{6BDC7BFD-9182-4ABF-8A79-631DE4519692}"/>
                </a:ext>
              </a:extLst>
            </p:cNvPr>
            <p:cNvSpPr/>
            <p:nvPr/>
          </p:nvSpPr>
          <p:spPr>
            <a:xfrm rot="8100000">
              <a:off x="3883742" y="1772729"/>
              <a:ext cx="334744" cy="334744"/>
            </a:xfrm>
            <a:prstGeom prst="teardrop">
              <a:avLst>
                <a:gd name="adj" fmla="val 100000"/>
              </a:avLst>
            </a:prstGeom>
            <a:solidFill>
              <a:schemeClr val="accent3"/>
            </a:solidFill>
            <a:ln>
              <a:noFill/>
            </a:ln>
          </p:spPr>
          <p:txBody>
            <a:bodyPr spcFirstLastPara="1" wrap="square" lIns="121900" tIns="121900" rIns="121900" bIns="121900" anchor="ctr" anchorCtr="0">
              <a:noAutofit/>
            </a:bodyPr>
            <a:lstStyle/>
            <a:p>
              <a:endParaRPr sz="2400">
                <a:ea typeface="Barlow"/>
                <a:cs typeface="Barlow"/>
                <a:sym typeface="Barlow"/>
              </a:endParaRPr>
            </a:p>
          </p:txBody>
        </p:sp>
        <p:sp>
          <p:nvSpPr>
            <p:cNvPr id="57" name="Google Shape;148;p22">
              <a:extLst>
                <a:ext uri="{FF2B5EF4-FFF2-40B4-BE49-F238E27FC236}">
                  <a16:creationId xmlns:a16="http://schemas.microsoft.com/office/drawing/2014/main" id="{3F6AECA9-3BFA-490F-A724-1F58F3A496A0}"/>
                </a:ext>
              </a:extLst>
            </p:cNvPr>
            <p:cNvSpPr/>
            <p:nvPr/>
          </p:nvSpPr>
          <p:spPr>
            <a:xfrm rot="10800000">
              <a:off x="3984064" y="1866499"/>
              <a:ext cx="134100" cy="134100"/>
            </a:xfrm>
            <a:prstGeom prst="ellipse">
              <a:avLst/>
            </a:prstGeom>
            <a:solidFill>
              <a:schemeClr val="lt1"/>
            </a:solidFill>
            <a:ln>
              <a:noFill/>
            </a:ln>
          </p:spPr>
          <p:txBody>
            <a:bodyPr spcFirstLastPara="1" wrap="square" lIns="0" tIns="0" rIns="0" bIns="0" anchor="ctr" anchorCtr="0">
              <a:noAutofit/>
            </a:bodyPr>
            <a:lstStyle/>
            <a:p>
              <a:pPr algn="ctr"/>
              <a:r>
                <a:rPr lang="en-GB" sz="800" dirty="0">
                  <a:solidFill>
                    <a:schemeClr val="dk2"/>
                  </a:solidFill>
                  <a:ea typeface="Barlow"/>
                  <a:cs typeface="Barlow"/>
                  <a:sym typeface="Barlow"/>
                </a:rPr>
                <a:t>2</a:t>
              </a:r>
              <a:endParaRPr sz="800" dirty="0">
                <a:solidFill>
                  <a:schemeClr val="dk2"/>
                </a:solidFill>
                <a:ea typeface="Barlow"/>
                <a:cs typeface="Barlow"/>
                <a:sym typeface="Barlow"/>
              </a:endParaRPr>
            </a:p>
          </p:txBody>
        </p:sp>
      </p:grpSp>
      <p:grpSp>
        <p:nvGrpSpPr>
          <p:cNvPr id="60" name="Google Shape;146;p22">
            <a:extLst>
              <a:ext uri="{FF2B5EF4-FFF2-40B4-BE49-F238E27FC236}">
                <a16:creationId xmlns:a16="http://schemas.microsoft.com/office/drawing/2014/main" id="{BB2CAFDC-300B-4DC6-83E3-6CA464B9859B}"/>
              </a:ext>
            </a:extLst>
          </p:cNvPr>
          <p:cNvGrpSpPr/>
          <p:nvPr/>
        </p:nvGrpSpPr>
        <p:grpSpPr>
          <a:xfrm>
            <a:off x="7866808" y="2279887"/>
            <a:ext cx="631200" cy="631200"/>
            <a:chOff x="3814414" y="1703401"/>
            <a:chExt cx="473400" cy="473400"/>
          </a:xfrm>
        </p:grpSpPr>
        <p:sp>
          <p:nvSpPr>
            <p:cNvPr id="61" name="Google Shape;147;p22">
              <a:extLst>
                <a:ext uri="{FF2B5EF4-FFF2-40B4-BE49-F238E27FC236}">
                  <a16:creationId xmlns:a16="http://schemas.microsoft.com/office/drawing/2014/main" id="{EE0574AD-101E-44FB-805D-A69EA34CC487}"/>
                </a:ext>
              </a:extLst>
            </p:cNvPr>
            <p:cNvSpPr/>
            <p:nvPr/>
          </p:nvSpPr>
          <p:spPr>
            <a:xfrm rot="8100000">
              <a:off x="3883742" y="1772729"/>
              <a:ext cx="334744" cy="334744"/>
            </a:xfrm>
            <a:prstGeom prst="teardrop">
              <a:avLst>
                <a:gd name="adj" fmla="val 100000"/>
              </a:avLst>
            </a:prstGeom>
            <a:solidFill>
              <a:schemeClr val="accent3"/>
            </a:solidFill>
            <a:ln>
              <a:noFill/>
            </a:ln>
          </p:spPr>
          <p:txBody>
            <a:bodyPr spcFirstLastPara="1" wrap="square" lIns="121900" tIns="121900" rIns="121900" bIns="121900" anchor="ctr" anchorCtr="0">
              <a:noAutofit/>
            </a:bodyPr>
            <a:lstStyle/>
            <a:p>
              <a:endParaRPr sz="2400">
                <a:ea typeface="Barlow"/>
                <a:cs typeface="Barlow"/>
                <a:sym typeface="Barlow"/>
              </a:endParaRPr>
            </a:p>
          </p:txBody>
        </p:sp>
        <p:sp>
          <p:nvSpPr>
            <p:cNvPr id="62" name="Google Shape;148;p22">
              <a:extLst>
                <a:ext uri="{FF2B5EF4-FFF2-40B4-BE49-F238E27FC236}">
                  <a16:creationId xmlns:a16="http://schemas.microsoft.com/office/drawing/2014/main" id="{967EB535-06C7-42D6-AE3B-4B8447BF0C88}"/>
                </a:ext>
              </a:extLst>
            </p:cNvPr>
            <p:cNvSpPr/>
            <p:nvPr/>
          </p:nvSpPr>
          <p:spPr>
            <a:xfrm>
              <a:off x="3984064" y="1866499"/>
              <a:ext cx="134100" cy="134100"/>
            </a:xfrm>
            <a:prstGeom prst="ellipse">
              <a:avLst/>
            </a:prstGeom>
            <a:solidFill>
              <a:schemeClr val="lt1"/>
            </a:solidFill>
            <a:ln>
              <a:noFill/>
            </a:ln>
          </p:spPr>
          <p:txBody>
            <a:bodyPr spcFirstLastPara="1" wrap="square" lIns="0" tIns="0" rIns="0" bIns="0" anchor="ctr" anchorCtr="0">
              <a:noAutofit/>
            </a:bodyPr>
            <a:lstStyle/>
            <a:p>
              <a:pPr algn="ctr"/>
              <a:r>
                <a:rPr lang="en-GB" sz="800" dirty="0">
                  <a:solidFill>
                    <a:schemeClr val="dk2"/>
                  </a:solidFill>
                  <a:ea typeface="Barlow"/>
                  <a:cs typeface="Barlow"/>
                  <a:sym typeface="Barlow"/>
                </a:rPr>
                <a:t>5</a:t>
              </a:r>
              <a:endParaRPr sz="800" dirty="0">
                <a:solidFill>
                  <a:schemeClr val="dk2"/>
                </a:solidFill>
                <a:ea typeface="Barlow"/>
                <a:cs typeface="Barlow"/>
                <a:sym typeface="Barlow"/>
              </a:endParaRPr>
            </a:p>
          </p:txBody>
        </p:sp>
      </p:grpSp>
      <p:sp>
        <p:nvSpPr>
          <p:cNvPr id="63" name="Google Shape;155;p22">
            <a:extLst>
              <a:ext uri="{FF2B5EF4-FFF2-40B4-BE49-F238E27FC236}">
                <a16:creationId xmlns:a16="http://schemas.microsoft.com/office/drawing/2014/main" id="{3CF305F4-793D-4E57-B2A0-BB551AE1C39F}"/>
              </a:ext>
            </a:extLst>
          </p:cNvPr>
          <p:cNvSpPr txBox="1"/>
          <p:nvPr/>
        </p:nvSpPr>
        <p:spPr>
          <a:xfrm>
            <a:off x="5443933" y="1623222"/>
            <a:ext cx="1849144" cy="745025"/>
          </a:xfrm>
          <a:prstGeom prst="rect">
            <a:avLst/>
          </a:prstGeom>
          <a:noFill/>
          <a:ln>
            <a:noFill/>
          </a:ln>
        </p:spPr>
        <p:txBody>
          <a:bodyPr spcFirstLastPara="1" wrap="square" lIns="0" tIns="0" rIns="0" bIns="0" anchor="b" anchorCtr="0">
            <a:noAutofit/>
          </a:bodyPr>
          <a:lstStyle/>
          <a:p>
            <a:r>
              <a:rPr lang="en-GB" sz="1200" b="1" dirty="0">
                <a:solidFill>
                  <a:srgbClr val="FF4040"/>
                </a:solidFill>
                <a:latin typeface="Open Sans" panose="020B0606030504020204" pitchFamily="34" charset="0"/>
                <a:ea typeface="Open Sans" panose="020B0606030504020204" pitchFamily="34" charset="0"/>
                <a:cs typeface="Open Sans" panose="020B0606030504020204" pitchFamily="34" charset="0"/>
                <a:sym typeface="Barlow"/>
              </a:rPr>
              <a:t>User reviews</a:t>
            </a:r>
            <a:r>
              <a:rPr lang="en-GB" sz="1200" dirty="0">
                <a:solidFill>
                  <a:srgbClr val="4A4A49"/>
                </a:solidFill>
                <a:latin typeface="Open Sans" panose="020B0606030504020204" pitchFamily="34" charset="0"/>
                <a:ea typeface="Open Sans" panose="020B0606030504020204" pitchFamily="34" charset="0"/>
                <a:cs typeface="Open Sans" panose="020B0606030504020204" pitchFamily="34" charset="0"/>
                <a:sym typeface="Barlow"/>
              </a:rPr>
              <a:t>:  Limited compared to IMDA, exits to view IMDA</a:t>
            </a:r>
            <a:endParaRPr sz="1200" dirty="0">
              <a:solidFill>
                <a:srgbClr val="4A4A49"/>
              </a:solidFill>
              <a:latin typeface="Open Sans" panose="020B0606030504020204" pitchFamily="34" charset="0"/>
              <a:ea typeface="Open Sans" panose="020B0606030504020204" pitchFamily="34" charset="0"/>
              <a:cs typeface="Open Sans" panose="020B0606030504020204" pitchFamily="34" charset="0"/>
              <a:sym typeface="Barlow"/>
            </a:endParaRPr>
          </a:p>
        </p:txBody>
      </p:sp>
      <p:grpSp>
        <p:nvGrpSpPr>
          <p:cNvPr id="64" name="Google Shape;149;p22">
            <a:extLst>
              <a:ext uri="{FF2B5EF4-FFF2-40B4-BE49-F238E27FC236}">
                <a16:creationId xmlns:a16="http://schemas.microsoft.com/office/drawing/2014/main" id="{656B3145-B18B-478E-BD69-25EF5D9377C7}"/>
              </a:ext>
            </a:extLst>
          </p:cNvPr>
          <p:cNvGrpSpPr/>
          <p:nvPr/>
        </p:nvGrpSpPr>
        <p:grpSpPr>
          <a:xfrm>
            <a:off x="6428979" y="4862131"/>
            <a:ext cx="631200" cy="631200"/>
            <a:chOff x="4852739" y="3576300"/>
            <a:chExt cx="473400" cy="473400"/>
          </a:xfrm>
        </p:grpSpPr>
        <p:sp>
          <p:nvSpPr>
            <p:cNvPr id="65" name="Google Shape;150;p22">
              <a:extLst>
                <a:ext uri="{FF2B5EF4-FFF2-40B4-BE49-F238E27FC236}">
                  <a16:creationId xmlns:a16="http://schemas.microsoft.com/office/drawing/2014/main" id="{AC80FE63-EC87-44D9-97C5-53AD78A5FFF2}"/>
                </a:ext>
              </a:extLst>
            </p:cNvPr>
            <p:cNvSpPr/>
            <p:nvPr/>
          </p:nvSpPr>
          <p:spPr>
            <a:xfrm rot="-2700000">
              <a:off x="4922067" y="3645628"/>
              <a:ext cx="334744" cy="334744"/>
            </a:xfrm>
            <a:prstGeom prst="teardrop">
              <a:avLst>
                <a:gd name="adj" fmla="val 100000"/>
              </a:avLst>
            </a:prstGeom>
            <a:solidFill>
              <a:schemeClr val="accent3"/>
            </a:solidFill>
            <a:ln>
              <a:noFill/>
            </a:ln>
          </p:spPr>
          <p:txBody>
            <a:bodyPr spcFirstLastPara="1" wrap="square" lIns="121900" tIns="121900" rIns="121900" bIns="121900" anchor="ctr" anchorCtr="0">
              <a:noAutofit/>
            </a:bodyPr>
            <a:lstStyle/>
            <a:p>
              <a:endParaRPr sz="2400">
                <a:ea typeface="Barlow"/>
                <a:cs typeface="Barlow"/>
                <a:sym typeface="Barlow"/>
              </a:endParaRPr>
            </a:p>
          </p:txBody>
        </p:sp>
        <p:sp>
          <p:nvSpPr>
            <p:cNvPr id="66" name="Google Shape;151;p22">
              <a:extLst>
                <a:ext uri="{FF2B5EF4-FFF2-40B4-BE49-F238E27FC236}">
                  <a16:creationId xmlns:a16="http://schemas.microsoft.com/office/drawing/2014/main" id="{C6AEAC49-5CA4-400D-81EF-842DB5D1F84D}"/>
                </a:ext>
              </a:extLst>
            </p:cNvPr>
            <p:cNvSpPr/>
            <p:nvPr/>
          </p:nvSpPr>
          <p:spPr>
            <a:xfrm flipH="1">
              <a:off x="5022389" y="3752502"/>
              <a:ext cx="134100" cy="134100"/>
            </a:xfrm>
            <a:prstGeom prst="ellipse">
              <a:avLst/>
            </a:prstGeom>
            <a:solidFill>
              <a:schemeClr val="lt1"/>
            </a:solidFill>
            <a:ln>
              <a:noFill/>
            </a:ln>
          </p:spPr>
          <p:txBody>
            <a:bodyPr spcFirstLastPara="1" wrap="square" lIns="0" tIns="0" rIns="0" bIns="0" anchor="ctr" anchorCtr="0">
              <a:noAutofit/>
            </a:bodyPr>
            <a:lstStyle/>
            <a:p>
              <a:pPr algn="ctr"/>
              <a:r>
                <a:rPr lang="en-GB" sz="800">
                  <a:solidFill>
                    <a:schemeClr val="dk2"/>
                  </a:solidFill>
                  <a:ea typeface="Barlow"/>
                  <a:cs typeface="Barlow"/>
                  <a:sym typeface="Barlow"/>
                </a:rPr>
                <a:t>4</a:t>
              </a:r>
              <a:endParaRPr sz="800">
                <a:solidFill>
                  <a:schemeClr val="dk2"/>
                </a:solidFill>
                <a:ea typeface="Barlow"/>
                <a:cs typeface="Barlow"/>
                <a:sym typeface="Barlow"/>
              </a:endParaRPr>
            </a:p>
          </p:txBody>
        </p:sp>
      </p:grpSp>
      <p:sp>
        <p:nvSpPr>
          <p:cNvPr id="68" name="Google Shape;155;p22">
            <a:extLst>
              <a:ext uri="{FF2B5EF4-FFF2-40B4-BE49-F238E27FC236}">
                <a16:creationId xmlns:a16="http://schemas.microsoft.com/office/drawing/2014/main" id="{CF9ADE03-F44D-4899-96BC-A0C3DD9FBFA6}"/>
              </a:ext>
            </a:extLst>
          </p:cNvPr>
          <p:cNvSpPr txBox="1"/>
          <p:nvPr/>
        </p:nvSpPr>
        <p:spPr>
          <a:xfrm>
            <a:off x="1235400" y="1951712"/>
            <a:ext cx="1948800" cy="572400"/>
          </a:xfrm>
          <a:prstGeom prst="rect">
            <a:avLst/>
          </a:prstGeom>
          <a:noFill/>
          <a:ln>
            <a:noFill/>
          </a:ln>
        </p:spPr>
        <p:txBody>
          <a:bodyPr spcFirstLastPara="1" wrap="square" lIns="0" tIns="0" rIns="0" bIns="0" anchor="b" anchorCtr="0">
            <a:noAutofit/>
          </a:bodyPr>
          <a:lstStyle/>
          <a:p>
            <a:r>
              <a:rPr lang="en-US" sz="1200" b="1" dirty="0">
                <a:solidFill>
                  <a:srgbClr val="FF4040"/>
                </a:solidFill>
                <a:latin typeface="Open Sans" panose="020B0606030504020204" pitchFamily="34" charset="0"/>
                <a:ea typeface="Open Sans" panose="020B0606030504020204" pitchFamily="34" charset="0"/>
                <a:cs typeface="Open Sans" panose="020B0606030504020204" pitchFamily="34" charset="0"/>
                <a:sym typeface="Barlow"/>
              </a:rPr>
              <a:t>Finding</a:t>
            </a:r>
            <a:r>
              <a:rPr lang="en-US" sz="1200" b="1" dirty="0">
                <a:solidFill>
                  <a:schemeClr val="accent4"/>
                </a:solidFill>
                <a:latin typeface="Open Sans" panose="020B0606030504020204" pitchFamily="34" charset="0"/>
                <a:ea typeface="Open Sans" panose="020B0606030504020204" pitchFamily="34" charset="0"/>
                <a:cs typeface="Open Sans" panose="020B0606030504020204" pitchFamily="34" charset="0"/>
                <a:sym typeface="Barlow"/>
              </a:rPr>
              <a:t> </a:t>
            </a:r>
            <a:r>
              <a:rPr lang="en-US" sz="1200" dirty="0">
                <a:solidFill>
                  <a:srgbClr val="4A4A49"/>
                </a:solidFill>
                <a:latin typeface="Open Sans" panose="020B0606030504020204" pitchFamily="34" charset="0"/>
                <a:ea typeface="Open Sans" panose="020B0606030504020204" pitchFamily="34" charset="0"/>
                <a:cs typeface="Open Sans" panose="020B0606030504020204" pitchFamily="34" charset="0"/>
                <a:sym typeface="Barlow"/>
              </a:rPr>
              <a:t>out about movie</a:t>
            </a:r>
          </a:p>
          <a:p>
            <a:r>
              <a:rPr lang="en-US" sz="1100" dirty="0">
                <a:solidFill>
                  <a:srgbClr val="4A4A49"/>
                </a:solidFill>
                <a:latin typeface="Open Sans" panose="020B0606030504020204" pitchFamily="34" charset="0"/>
                <a:ea typeface="Open Sans" panose="020B0606030504020204" pitchFamily="34" charset="0"/>
                <a:cs typeface="Open Sans" panose="020B0606030504020204" pitchFamily="34" charset="0"/>
                <a:sym typeface="Barlow"/>
              </a:rPr>
              <a:t>Through social media and word of mouth.</a:t>
            </a:r>
          </a:p>
        </p:txBody>
      </p:sp>
      <p:sp>
        <p:nvSpPr>
          <p:cNvPr id="30" name="Google Shape;155;p22">
            <a:extLst>
              <a:ext uri="{FF2B5EF4-FFF2-40B4-BE49-F238E27FC236}">
                <a16:creationId xmlns:a16="http://schemas.microsoft.com/office/drawing/2014/main" id="{75A3FE24-9D22-4F96-B1CB-E32BDA5927AD}"/>
              </a:ext>
            </a:extLst>
          </p:cNvPr>
          <p:cNvSpPr txBox="1"/>
          <p:nvPr/>
        </p:nvSpPr>
        <p:spPr>
          <a:xfrm>
            <a:off x="8564994" y="1696304"/>
            <a:ext cx="1948800" cy="999574"/>
          </a:xfrm>
          <a:prstGeom prst="rect">
            <a:avLst/>
          </a:prstGeom>
          <a:noFill/>
          <a:ln>
            <a:noFill/>
          </a:ln>
        </p:spPr>
        <p:txBody>
          <a:bodyPr spcFirstLastPara="1" wrap="square" lIns="0" tIns="0" rIns="0" bIns="0" anchor="b" anchorCtr="0">
            <a:noAutofit/>
          </a:bodyPr>
          <a:lstStyle/>
          <a:p>
            <a:r>
              <a:rPr lang="en-GB" sz="1200" b="1" dirty="0">
                <a:solidFill>
                  <a:srgbClr val="FF4040"/>
                </a:solidFill>
                <a:latin typeface="Open Sans" panose="020B0606030504020204" pitchFamily="34" charset="0"/>
                <a:ea typeface="Open Sans" panose="020B0606030504020204" pitchFamily="34" charset="0"/>
                <a:cs typeface="Open Sans" panose="020B0606030504020204" pitchFamily="34" charset="0"/>
                <a:sym typeface="Barlow"/>
              </a:rPr>
              <a:t>Collecting Real Tickets</a:t>
            </a:r>
            <a:r>
              <a:rPr lang="en-GB" sz="1200" b="1" dirty="0">
                <a:solidFill>
                  <a:schemeClr val="accent4"/>
                </a:solidFill>
                <a:latin typeface="Open Sans" panose="020B0606030504020204" pitchFamily="34" charset="0"/>
                <a:ea typeface="Open Sans" panose="020B0606030504020204" pitchFamily="34" charset="0"/>
                <a:cs typeface="Open Sans" panose="020B0606030504020204" pitchFamily="34" charset="0"/>
                <a:sym typeface="Barlow"/>
              </a:rPr>
              <a:t> </a:t>
            </a:r>
            <a:r>
              <a:rPr lang="en-GB" sz="1200" dirty="0">
                <a:solidFill>
                  <a:srgbClr val="4A4A49"/>
                </a:solidFill>
                <a:latin typeface="Open Sans" panose="020B0606030504020204" pitchFamily="34" charset="0"/>
                <a:ea typeface="Open Sans" panose="020B0606030504020204" pitchFamily="34" charset="0"/>
                <a:cs typeface="Open Sans" panose="020B0606030504020204" pitchFamily="34" charset="0"/>
                <a:sym typeface="Barlow"/>
              </a:rPr>
              <a:t>allow user to look back at the time spent with friends and mobile tickets are ugly, decides to book in person.</a:t>
            </a:r>
            <a:endParaRPr sz="1200" b="1" dirty="0">
              <a:solidFill>
                <a:srgbClr val="4A4A49"/>
              </a:solidFill>
              <a:latin typeface="Open Sans" panose="020B0606030504020204" pitchFamily="34" charset="0"/>
              <a:ea typeface="Open Sans" panose="020B0606030504020204" pitchFamily="34" charset="0"/>
              <a:cs typeface="Open Sans" panose="020B0606030504020204" pitchFamily="34" charset="0"/>
              <a:sym typeface="Barlow"/>
            </a:endParaRPr>
          </a:p>
        </p:txBody>
      </p:sp>
      <p:sp>
        <p:nvSpPr>
          <p:cNvPr id="31" name="Google Shape;155;p22">
            <a:extLst>
              <a:ext uri="{FF2B5EF4-FFF2-40B4-BE49-F238E27FC236}">
                <a16:creationId xmlns:a16="http://schemas.microsoft.com/office/drawing/2014/main" id="{68AFDF0A-7E79-4B9D-B8C8-B4BE6C326C56}"/>
              </a:ext>
            </a:extLst>
          </p:cNvPr>
          <p:cNvSpPr txBox="1"/>
          <p:nvPr/>
        </p:nvSpPr>
        <p:spPr>
          <a:xfrm>
            <a:off x="6418333" y="5467594"/>
            <a:ext cx="2065570" cy="548389"/>
          </a:xfrm>
          <a:prstGeom prst="rect">
            <a:avLst/>
          </a:prstGeom>
          <a:noFill/>
          <a:ln>
            <a:noFill/>
          </a:ln>
        </p:spPr>
        <p:txBody>
          <a:bodyPr spcFirstLastPara="1" wrap="square" lIns="0" tIns="0" rIns="0" bIns="0" anchor="b" anchorCtr="0">
            <a:noAutofit/>
          </a:bodyPr>
          <a:lstStyle/>
          <a:p>
            <a:r>
              <a:rPr lang="en-GB" sz="1200" b="1" dirty="0">
                <a:solidFill>
                  <a:srgbClr val="FF4040"/>
                </a:solidFill>
                <a:latin typeface="Open Sans" panose="020B0606030504020204" pitchFamily="34" charset="0"/>
                <a:ea typeface="Open Sans" panose="020B0606030504020204" pitchFamily="34" charset="0"/>
                <a:cs typeface="Open Sans" panose="020B0606030504020204" pitchFamily="34" charset="0"/>
                <a:sym typeface="Barlow"/>
              </a:rPr>
              <a:t>Shares YouTube video</a:t>
            </a:r>
            <a:r>
              <a:rPr lang="en-GB" sz="1200" dirty="0">
                <a:solidFill>
                  <a:srgbClr val="4A4A49"/>
                </a:solidFill>
                <a:latin typeface="Open Sans" panose="020B0606030504020204" pitchFamily="34" charset="0"/>
                <a:ea typeface="Open Sans" panose="020B0606030504020204" pitchFamily="34" charset="0"/>
                <a:cs typeface="Open Sans" panose="020B0606030504020204" pitchFamily="34" charset="0"/>
                <a:sym typeface="Barlow"/>
              </a:rPr>
              <a:t>: Gets friends/ family to join them to watch the movie</a:t>
            </a:r>
            <a:endParaRPr sz="1200" b="1" dirty="0">
              <a:solidFill>
                <a:srgbClr val="4A4A49"/>
              </a:solidFill>
              <a:latin typeface="Open Sans" panose="020B0606030504020204" pitchFamily="34" charset="0"/>
              <a:ea typeface="Open Sans" panose="020B0606030504020204" pitchFamily="34" charset="0"/>
              <a:cs typeface="Open Sans" panose="020B0606030504020204" pitchFamily="34" charset="0"/>
              <a:sym typeface="Barlow"/>
            </a:endParaRPr>
          </a:p>
        </p:txBody>
      </p:sp>
    </p:spTree>
    <p:extLst>
      <p:ext uri="{BB962C8B-B14F-4D97-AF65-F5344CB8AC3E}">
        <p14:creationId xmlns:p14="http://schemas.microsoft.com/office/powerpoint/2010/main" val="24917545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Date Placeholder 10">
            <a:extLst>
              <a:ext uri="{FF2B5EF4-FFF2-40B4-BE49-F238E27FC236}">
                <a16:creationId xmlns:a16="http://schemas.microsoft.com/office/drawing/2014/main" id="{40BF6865-7FAE-4B56-A995-ADF1582DCC64}"/>
              </a:ext>
            </a:extLst>
          </p:cNvPr>
          <p:cNvSpPr>
            <a:spLocks noGrp="1"/>
          </p:cNvSpPr>
          <p:nvPr>
            <p:ph type="dt" sz="half" idx="10"/>
          </p:nvPr>
        </p:nvSpPr>
        <p:spPr>
          <a:xfrm>
            <a:off x="838200" y="6356350"/>
            <a:ext cx="2743200" cy="365125"/>
          </a:xfrm>
        </p:spPr>
        <p:txBody>
          <a:bodyPr/>
          <a:lstStyle/>
          <a:p>
            <a:r>
              <a:rPr lang="en-US"/>
              <a:t>2021</a:t>
            </a:r>
            <a:endParaRPr lang="en-US" dirty="0"/>
          </a:p>
        </p:txBody>
      </p:sp>
      <p:sp>
        <p:nvSpPr>
          <p:cNvPr id="12" name="Footer Placeholder 11">
            <a:extLst>
              <a:ext uri="{FF2B5EF4-FFF2-40B4-BE49-F238E27FC236}">
                <a16:creationId xmlns:a16="http://schemas.microsoft.com/office/drawing/2014/main" id="{7312B71A-5E84-41DE-9754-5F6291F6DFB7}"/>
              </a:ext>
            </a:extLst>
          </p:cNvPr>
          <p:cNvSpPr>
            <a:spLocks noGrp="1"/>
          </p:cNvSpPr>
          <p:nvPr>
            <p:ph type="ftr" sz="quarter" idx="11"/>
          </p:nvPr>
        </p:nvSpPr>
        <p:spPr>
          <a:xfrm>
            <a:off x="6155823" y="6356350"/>
            <a:ext cx="1808712" cy="365125"/>
          </a:xfrm>
        </p:spPr>
        <p:txBody>
          <a:bodyPr/>
          <a:lstStyle/>
          <a:p>
            <a:r>
              <a:rPr lang="en-US"/>
              <a:t>BOOK-IT</a:t>
            </a:r>
            <a:endParaRPr lang="en-US" dirty="0"/>
          </a:p>
        </p:txBody>
      </p:sp>
      <p:sp>
        <p:nvSpPr>
          <p:cNvPr id="13" name="Slide Number Placeholder 12">
            <a:extLst>
              <a:ext uri="{FF2B5EF4-FFF2-40B4-BE49-F238E27FC236}">
                <a16:creationId xmlns:a16="http://schemas.microsoft.com/office/drawing/2014/main" id="{E3984D70-BD95-4E1F-9725-902B5D74DED6}"/>
              </a:ext>
            </a:extLst>
          </p:cNvPr>
          <p:cNvSpPr>
            <a:spLocks noGrp="1"/>
          </p:cNvSpPr>
          <p:nvPr>
            <p:ph type="sldNum" sz="quarter" idx="12"/>
          </p:nvPr>
        </p:nvSpPr>
        <p:spPr>
          <a:xfrm>
            <a:off x="10810874" y="6356350"/>
            <a:ext cx="542925" cy="365125"/>
          </a:xfrm>
        </p:spPr>
        <p:txBody>
          <a:bodyPr/>
          <a:lstStyle/>
          <a:p>
            <a:fld id="{B5CEABB6-07DC-46E8-9B57-56EC44A396E5}" type="slidenum">
              <a:rPr lang="en-US" smtClean="0"/>
              <a:pPr/>
              <a:t>4</a:t>
            </a:fld>
            <a:endParaRPr lang="en-US" dirty="0"/>
          </a:p>
        </p:txBody>
      </p:sp>
      <p:sp>
        <p:nvSpPr>
          <p:cNvPr id="32" name="Google Shape;140;p22">
            <a:extLst>
              <a:ext uri="{FF2B5EF4-FFF2-40B4-BE49-F238E27FC236}">
                <a16:creationId xmlns:a16="http://schemas.microsoft.com/office/drawing/2014/main" id="{5B733A8A-B70F-4634-88EF-8748666414A9}"/>
              </a:ext>
            </a:extLst>
          </p:cNvPr>
          <p:cNvSpPr txBox="1">
            <a:spLocks noGrp="1"/>
          </p:cNvSpPr>
          <p:nvPr>
            <p:ph type="title"/>
          </p:nvPr>
        </p:nvSpPr>
        <p:spPr>
          <a:xfrm>
            <a:off x="1161936" y="966272"/>
            <a:ext cx="9920400" cy="410070"/>
          </a:xfrm>
          <a:prstGeom prst="rect">
            <a:avLst/>
          </a:prstGeom>
        </p:spPr>
        <p:txBody>
          <a:bodyPr spcFirstLastPara="1" vert="horz" wrap="square" lIns="0" tIns="0" rIns="0" bIns="0" rtlCol="0" anchor="b" anchorCtr="0">
            <a:noAutofit/>
          </a:bodyPr>
          <a:lstStyle/>
          <a:p>
            <a:r>
              <a:rPr lang="en-GB" dirty="0">
                <a:latin typeface="Geomanist Regular" panose="02000503000000020004" pitchFamily="2" charset="0"/>
              </a:rPr>
              <a:t>Customer </a:t>
            </a:r>
            <a:r>
              <a:rPr lang="en-GB" dirty="0">
                <a:solidFill>
                  <a:srgbClr val="4A4A49"/>
                </a:solidFill>
                <a:latin typeface="Geomanist Regular" panose="02000503000000020004" pitchFamily="2" charset="0"/>
              </a:rPr>
              <a:t>journey </a:t>
            </a:r>
            <a:r>
              <a:rPr lang="en-GB" dirty="0">
                <a:solidFill>
                  <a:srgbClr val="4A4A49"/>
                </a:solidFill>
                <a:latin typeface="Geomanist ExtraLight" panose="02000503000000020004" pitchFamily="2" charset="0"/>
              </a:rPr>
              <a:t>Booking process</a:t>
            </a:r>
            <a:endParaRPr dirty="0">
              <a:solidFill>
                <a:srgbClr val="4A4A49"/>
              </a:solidFill>
              <a:latin typeface="Geomanist ExtraLight" panose="02000503000000020004" pitchFamily="2" charset="0"/>
            </a:endParaRPr>
          </a:p>
        </p:txBody>
      </p:sp>
      <p:sp>
        <p:nvSpPr>
          <p:cNvPr id="33" name="Google Shape;141;p22">
            <a:extLst>
              <a:ext uri="{FF2B5EF4-FFF2-40B4-BE49-F238E27FC236}">
                <a16:creationId xmlns:a16="http://schemas.microsoft.com/office/drawing/2014/main" id="{10227007-0005-4F5D-8046-7341EBB2CE64}"/>
              </a:ext>
            </a:extLst>
          </p:cNvPr>
          <p:cNvSpPr/>
          <p:nvPr/>
        </p:nvSpPr>
        <p:spPr>
          <a:xfrm>
            <a:off x="0" y="3161372"/>
            <a:ext cx="12192000" cy="1348057"/>
          </a:xfrm>
          <a:custGeom>
            <a:avLst/>
            <a:gdLst/>
            <a:ahLst/>
            <a:cxnLst/>
            <a:rect l="l" t="t" r="r" b="b"/>
            <a:pathLst>
              <a:path w="12192000" h="1348058" extrusionOk="0">
                <a:moveTo>
                  <a:pt x="12192000" y="0"/>
                </a:moveTo>
                <a:lnTo>
                  <a:pt x="10837333" y="0"/>
                </a:lnTo>
                <a:cubicBezTo>
                  <a:pt x="10463295" y="0"/>
                  <a:pt x="10160000" y="301773"/>
                  <a:pt x="10160000" y="674029"/>
                </a:cubicBezTo>
                <a:lnTo>
                  <a:pt x="10160000" y="674029"/>
                </a:lnTo>
                <a:cubicBezTo>
                  <a:pt x="10160000" y="1046281"/>
                  <a:pt x="9856705" y="1348059"/>
                  <a:pt x="9482667" y="1348059"/>
                </a:cubicBezTo>
                <a:lnTo>
                  <a:pt x="9482667" y="1348059"/>
                </a:lnTo>
                <a:cubicBezTo>
                  <a:pt x="9108581" y="1348059"/>
                  <a:pt x="8805333" y="1046281"/>
                  <a:pt x="8805333" y="674029"/>
                </a:cubicBezTo>
                <a:lnTo>
                  <a:pt x="8805333" y="674029"/>
                </a:lnTo>
                <a:cubicBezTo>
                  <a:pt x="8805333" y="301773"/>
                  <a:pt x="8502086" y="0"/>
                  <a:pt x="8128000" y="0"/>
                </a:cubicBezTo>
                <a:lnTo>
                  <a:pt x="8128000" y="0"/>
                </a:lnTo>
                <a:cubicBezTo>
                  <a:pt x="7753915" y="0"/>
                  <a:pt x="7450667" y="301773"/>
                  <a:pt x="7450667" y="674029"/>
                </a:cubicBezTo>
                <a:lnTo>
                  <a:pt x="7450667" y="674029"/>
                </a:lnTo>
                <a:cubicBezTo>
                  <a:pt x="7450667" y="1046281"/>
                  <a:pt x="7147419" y="1348059"/>
                  <a:pt x="6773334" y="1348059"/>
                </a:cubicBezTo>
                <a:lnTo>
                  <a:pt x="6773334" y="1348059"/>
                </a:lnTo>
                <a:cubicBezTo>
                  <a:pt x="6399248" y="1348059"/>
                  <a:pt x="6096000" y="1046281"/>
                  <a:pt x="6096000" y="674029"/>
                </a:cubicBezTo>
                <a:lnTo>
                  <a:pt x="6096000" y="674029"/>
                </a:lnTo>
                <a:cubicBezTo>
                  <a:pt x="6096000" y="301773"/>
                  <a:pt x="5792753" y="0"/>
                  <a:pt x="5418667" y="0"/>
                </a:cubicBezTo>
                <a:lnTo>
                  <a:pt x="5418667" y="0"/>
                </a:lnTo>
                <a:cubicBezTo>
                  <a:pt x="5044581" y="0"/>
                  <a:pt x="4741334" y="301773"/>
                  <a:pt x="4741334" y="674029"/>
                </a:cubicBezTo>
                <a:lnTo>
                  <a:pt x="4741334" y="674029"/>
                </a:lnTo>
                <a:cubicBezTo>
                  <a:pt x="4741334" y="1046281"/>
                  <a:pt x="4438076" y="1348059"/>
                  <a:pt x="4064000" y="1348059"/>
                </a:cubicBezTo>
                <a:lnTo>
                  <a:pt x="4064000" y="1348059"/>
                </a:lnTo>
                <a:cubicBezTo>
                  <a:pt x="3689924" y="1348059"/>
                  <a:pt x="3386667" y="1046281"/>
                  <a:pt x="3386667" y="674029"/>
                </a:cubicBezTo>
                <a:lnTo>
                  <a:pt x="3386667" y="674029"/>
                </a:lnTo>
                <a:cubicBezTo>
                  <a:pt x="3386667" y="301773"/>
                  <a:pt x="3083410" y="0"/>
                  <a:pt x="2709333" y="0"/>
                </a:cubicBezTo>
                <a:lnTo>
                  <a:pt x="2709333" y="0"/>
                </a:lnTo>
                <a:cubicBezTo>
                  <a:pt x="2335257" y="0"/>
                  <a:pt x="2032000" y="301773"/>
                  <a:pt x="2032000" y="674029"/>
                </a:cubicBezTo>
                <a:lnTo>
                  <a:pt x="2032000" y="674029"/>
                </a:lnTo>
                <a:cubicBezTo>
                  <a:pt x="2032000" y="1046281"/>
                  <a:pt x="1728743" y="1348059"/>
                  <a:pt x="1354667" y="1348059"/>
                </a:cubicBezTo>
                <a:lnTo>
                  <a:pt x="0" y="1348059"/>
                </a:lnTo>
              </a:path>
            </a:pathLst>
          </a:custGeom>
          <a:noFill/>
          <a:ln w="228600" cap="flat" cmpd="sng">
            <a:solidFill>
              <a:schemeClr val="dk2"/>
            </a:solidFill>
            <a:prstDash val="solid"/>
            <a:miter lim="8000"/>
            <a:headEnd type="none" w="sm" len="sm"/>
            <a:tailEnd type="none" w="sm" len="sm"/>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34" name="Google Shape;142;p22">
            <a:extLst>
              <a:ext uri="{FF2B5EF4-FFF2-40B4-BE49-F238E27FC236}">
                <a16:creationId xmlns:a16="http://schemas.microsoft.com/office/drawing/2014/main" id="{CA8095C4-FDF9-4522-8FC6-1C41F71A542C}"/>
              </a:ext>
            </a:extLst>
          </p:cNvPr>
          <p:cNvSpPr/>
          <p:nvPr/>
        </p:nvSpPr>
        <p:spPr>
          <a:xfrm>
            <a:off x="0" y="3161372"/>
            <a:ext cx="12192000" cy="1348057"/>
          </a:xfrm>
          <a:custGeom>
            <a:avLst/>
            <a:gdLst/>
            <a:ahLst/>
            <a:cxnLst/>
            <a:rect l="l" t="t" r="r" b="b"/>
            <a:pathLst>
              <a:path w="12192000" h="1348058" extrusionOk="0">
                <a:moveTo>
                  <a:pt x="12192000" y="0"/>
                </a:moveTo>
                <a:lnTo>
                  <a:pt x="10837333" y="0"/>
                </a:lnTo>
                <a:cubicBezTo>
                  <a:pt x="10463295" y="0"/>
                  <a:pt x="10160000" y="301773"/>
                  <a:pt x="10160000" y="674029"/>
                </a:cubicBezTo>
                <a:lnTo>
                  <a:pt x="10160000" y="674029"/>
                </a:lnTo>
                <a:cubicBezTo>
                  <a:pt x="10160000" y="1046281"/>
                  <a:pt x="9856705" y="1348059"/>
                  <a:pt x="9482667" y="1348059"/>
                </a:cubicBezTo>
                <a:lnTo>
                  <a:pt x="9482667" y="1348059"/>
                </a:lnTo>
                <a:cubicBezTo>
                  <a:pt x="9108581" y="1348059"/>
                  <a:pt x="8805333" y="1046281"/>
                  <a:pt x="8805333" y="674029"/>
                </a:cubicBezTo>
                <a:lnTo>
                  <a:pt x="8805333" y="674029"/>
                </a:lnTo>
                <a:cubicBezTo>
                  <a:pt x="8805333" y="301773"/>
                  <a:pt x="8502086" y="0"/>
                  <a:pt x="8128000" y="0"/>
                </a:cubicBezTo>
                <a:lnTo>
                  <a:pt x="8128000" y="0"/>
                </a:lnTo>
                <a:cubicBezTo>
                  <a:pt x="7753915" y="0"/>
                  <a:pt x="7450667" y="301773"/>
                  <a:pt x="7450667" y="674029"/>
                </a:cubicBezTo>
                <a:lnTo>
                  <a:pt x="7450667" y="674029"/>
                </a:lnTo>
                <a:cubicBezTo>
                  <a:pt x="7450667" y="1046281"/>
                  <a:pt x="7147419" y="1348059"/>
                  <a:pt x="6773334" y="1348059"/>
                </a:cubicBezTo>
                <a:lnTo>
                  <a:pt x="6773334" y="1348059"/>
                </a:lnTo>
                <a:cubicBezTo>
                  <a:pt x="6399248" y="1348059"/>
                  <a:pt x="6096000" y="1046281"/>
                  <a:pt x="6096000" y="674029"/>
                </a:cubicBezTo>
                <a:lnTo>
                  <a:pt x="6096000" y="674029"/>
                </a:lnTo>
                <a:cubicBezTo>
                  <a:pt x="6096000" y="301773"/>
                  <a:pt x="5792753" y="0"/>
                  <a:pt x="5418667" y="0"/>
                </a:cubicBezTo>
                <a:lnTo>
                  <a:pt x="5418667" y="0"/>
                </a:lnTo>
                <a:cubicBezTo>
                  <a:pt x="5044581" y="0"/>
                  <a:pt x="4741334" y="301773"/>
                  <a:pt x="4741334" y="674029"/>
                </a:cubicBezTo>
                <a:lnTo>
                  <a:pt x="4741334" y="674029"/>
                </a:lnTo>
                <a:cubicBezTo>
                  <a:pt x="4741334" y="1046281"/>
                  <a:pt x="4438076" y="1348059"/>
                  <a:pt x="4064000" y="1348059"/>
                </a:cubicBezTo>
                <a:lnTo>
                  <a:pt x="4064000" y="1348059"/>
                </a:lnTo>
                <a:cubicBezTo>
                  <a:pt x="3689924" y="1348059"/>
                  <a:pt x="3386667" y="1046281"/>
                  <a:pt x="3386667" y="674029"/>
                </a:cubicBezTo>
                <a:lnTo>
                  <a:pt x="3386667" y="674029"/>
                </a:lnTo>
                <a:cubicBezTo>
                  <a:pt x="3386667" y="301773"/>
                  <a:pt x="3083410" y="0"/>
                  <a:pt x="2709333" y="0"/>
                </a:cubicBezTo>
                <a:lnTo>
                  <a:pt x="2709333" y="0"/>
                </a:lnTo>
                <a:cubicBezTo>
                  <a:pt x="2335257" y="0"/>
                  <a:pt x="2032000" y="301773"/>
                  <a:pt x="2032000" y="674029"/>
                </a:cubicBezTo>
                <a:lnTo>
                  <a:pt x="2032000" y="674029"/>
                </a:lnTo>
                <a:cubicBezTo>
                  <a:pt x="2032000" y="1046281"/>
                  <a:pt x="1728743" y="1348059"/>
                  <a:pt x="1354667" y="1348059"/>
                </a:cubicBezTo>
                <a:lnTo>
                  <a:pt x="0" y="1348059"/>
                </a:lnTo>
              </a:path>
            </a:pathLst>
          </a:custGeom>
          <a:noFill/>
          <a:ln w="19050" cap="flat" cmpd="sng">
            <a:solidFill>
              <a:schemeClr val="lt1"/>
            </a:solidFill>
            <a:prstDash val="dash"/>
            <a:miter lim="8000"/>
            <a:headEnd type="none" w="sm" len="sm"/>
            <a:tailEnd type="none" w="sm" len="sm"/>
          </a:ln>
        </p:spPr>
        <p:txBody>
          <a:bodyPr spcFirstLastPara="1" wrap="square" lIns="121900" tIns="60933" rIns="121900" bIns="60933" anchor="ctr" anchorCtr="0">
            <a:noAutofit/>
          </a:bodyPr>
          <a:lstStyle/>
          <a:p>
            <a:endParaRPr sz="2400">
              <a:solidFill>
                <a:schemeClr val="lt1"/>
              </a:solidFill>
              <a:latin typeface="Calibri"/>
              <a:ea typeface="Calibri"/>
              <a:cs typeface="Calibri"/>
              <a:sym typeface="Calibri"/>
            </a:endParaRPr>
          </a:p>
        </p:txBody>
      </p:sp>
      <p:grpSp>
        <p:nvGrpSpPr>
          <p:cNvPr id="38" name="Google Shape;146;p22">
            <a:extLst>
              <a:ext uri="{FF2B5EF4-FFF2-40B4-BE49-F238E27FC236}">
                <a16:creationId xmlns:a16="http://schemas.microsoft.com/office/drawing/2014/main" id="{60C45F34-5A42-44D0-A565-BA341E3CE169}"/>
              </a:ext>
            </a:extLst>
          </p:cNvPr>
          <p:cNvGrpSpPr/>
          <p:nvPr/>
        </p:nvGrpSpPr>
        <p:grpSpPr>
          <a:xfrm>
            <a:off x="5080790" y="2295829"/>
            <a:ext cx="631200" cy="631200"/>
            <a:chOff x="3814414" y="1703401"/>
            <a:chExt cx="473400" cy="473400"/>
          </a:xfrm>
        </p:grpSpPr>
        <p:sp>
          <p:nvSpPr>
            <p:cNvPr id="39" name="Google Shape;147;p22">
              <a:extLst>
                <a:ext uri="{FF2B5EF4-FFF2-40B4-BE49-F238E27FC236}">
                  <a16:creationId xmlns:a16="http://schemas.microsoft.com/office/drawing/2014/main" id="{7BBC0351-18D5-40C2-8043-1E1C20BD0B88}"/>
                </a:ext>
              </a:extLst>
            </p:cNvPr>
            <p:cNvSpPr/>
            <p:nvPr/>
          </p:nvSpPr>
          <p:spPr>
            <a:xfrm rot="8100000">
              <a:off x="3883742" y="1772729"/>
              <a:ext cx="334744" cy="334744"/>
            </a:xfrm>
            <a:prstGeom prst="teardrop">
              <a:avLst>
                <a:gd name="adj" fmla="val 100000"/>
              </a:avLst>
            </a:prstGeom>
            <a:solidFill>
              <a:schemeClr val="accent3"/>
            </a:solidFill>
            <a:ln>
              <a:noFill/>
            </a:ln>
          </p:spPr>
          <p:txBody>
            <a:bodyPr spcFirstLastPara="1" wrap="square" lIns="121900" tIns="121900" rIns="121900" bIns="121900" anchor="ctr" anchorCtr="0">
              <a:noAutofit/>
            </a:bodyPr>
            <a:lstStyle/>
            <a:p>
              <a:endParaRPr sz="2400">
                <a:latin typeface="Barlow"/>
                <a:ea typeface="Barlow"/>
                <a:cs typeface="Barlow"/>
                <a:sym typeface="Barlow"/>
              </a:endParaRPr>
            </a:p>
          </p:txBody>
        </p:sp>
        <p:sp>
          <p:nvSpPr>
            <p:cNvPr id="40" name="Google Shape;148;p22">
              <a:extLst>
                <a:ext uri="{FF2B5EF4-FFF2-40B4-BE49-F238E27FC236}">
                  <a16:creationId xmlns:a16="http://schemas.microsoft.com/office/drawing/2014/main" id="{08A33A92-12AB-437B-9D8D-AE1C039FDC63}"/>
                </a:ext>
              </a:extLst>
            </p:cNvPr>
            <p:cNvSpPr/>
            <p:nvPr/>
          </p:nvSpPr>
          <p:spPr>
            <a:xfrm>
              <a:off x="3984064" y="1866499"/>
              <a:ext cx="134100" cy="134100"/>
            </a:xfrm>
            <a:prstGeom prst="ellipse">
              <a:avLst/>
            </a:prstGeom>
            <a:solidFill>
              <a:schemeClr val="lt1"/>
            </a:solidFill>
            <a:ln>
              <a:noFill/>
            </a:ln>
          </p:spPr>
          <p:txBody>
            <a:bodyPr spcFirstLastPara="1" wrap="square" lIns="0" tIns="0" rIns="0" bIns="0" anchor="ctr" anchorCtr="0">
              <a:noAutofit/>
            </a:bodyPr>
            <a:lstStyle/>
            <a:p>
              <a:pPr algn="ctr"/>
              <a:r>
                <a:rPr lang="en-GB" sz="800" dirty="0">
                  <a:solidFill>
                    <a:schemeClr val="dk2"/>
                  </a:solidFill>
                  <a:latin typeface="Barlow"/>
                  <a:ea typeface="Barlow"/>
                  <a:cs typeface="Barlow"/>
                  <a:sym typeface="Barlow"/>
                </a:rPr>
                <a:t>3</a:t>
              </a:r>
              <a:endParaRPr sz="800" dirty="0">
                <a:solidFill>
                  <a:schemeClr val="dk2"/>
                </a:solidFill>
                <a:latin typeface="Barlow"/>
                <a:ea typeface="Barlow"/>
                <a:cs typeface="Barlow"/>
                <a:sym typeface="Barlow"/>
              </a:endParaRPr>
            </a:p>
          </p:txBody>
        </p:sp>
      </p:grpSp>
      <p:grpSp>
        <p:nvGrpSpPr>
          <p:cNvPr id="41" name="Google Shape;149;p22">
            <a:extLst>
              <a:ext uri="{FF2B5EF4-FFF2-40B4-BE49-F238E27FC236}">
                <a16:creationId xmlns:a16="http://schemas.microsoft.com/office/drawing/2014/main" id="{36D9FBA7-41D0-4D84-B750-B0DAB229658E}"/>
              </a:ext>
            </a:extLst>
          </p:cNvPr>
          <p:cNvGrpSpPr/>
          <p:nvPr/>
        </p:nvGrpSpPr>
        <p:grpSpPr>
          <a:xfrm>
            <a:off x="9217225" y="4807733"/>
            <a:ext cx="631200" cy="631200"/>
            <a:chOff x="4852739" y="3576300"/>
            <a:chExt cx="473400" cy="473400"/>
          </a:xfrm>
        </p:grpSpPr>
        <p:sp>
          <p:nvSpPr>
            <p:cNvPr id="42" name="Google Shape;150;p22">
              <a:extLst>
                <a:ext uri="{FF2B5EF4-FFF2-40B4-BE49-F238E27FC236}">
                  <a16:creationId xmlns:a16="http://schemas.microsoft.com/office/drawing/2014/main" id="{BD3B20BB-89C8-43FE-9FAA-B2ED14D91AA6}"/>
                </a:ext>
              </a:extLst>
            </p:cNvPr>
            <p:cNvSpPr/>
            <p:nvPr/>
          </p:nvSpPr>
          <p:spPr>
            <a:xfrm rot="-2700000">
              <a:off x="4922067" y="3645628"/>
              <a:ext cx="334744" cy="334744"/>
            </a:xfrm>
            <a:prstGeom prst="teardrop">
              <a:avLst>
                <a:gd name="adj" fmla="val 100000"/>
              </a:avLst>
            </a:prstGeom>
            <a:solidFill>
              <a:schemeClr val="accent3"/>
            </a:solidFill>
            <a:ln>
              <a:noFill/>
            </a:ln>
          </p:spPr>
          <p:txBody>
            <a:bodyPr spcFirstLastPara="1" wrap="square" lIns="121900" tIns="121900" rIns="121900" bIns="121900" anchor="ctr" anchorCtr="0">
              <a:noAutofit/>
            </a:bodyPr>
            <a:lstStyle/>
            <a:p>
              <a:endParaRPr sz="2400">
                <a:latin typeface="Barlow"/>
                <a:ea typeface="Barlow"/>
                <a:cs typeface="Barlow"/>
                <a:sym typeface="Barlow"/>
              </a:endParaRPr>
            </a:p>
          </p:txBody>
        </p:sp>
        <p:sp>
          <p:nvSpPr>
            <p:cNvPr id="43" name="Google Shape;151;p22">
              <a:extLst>
                <a:ext uri="{FF2B5EF4-FFF2-40B4-BE49-F238E27FC236}">
                  <a16:creationId xmlns:a16="http://schemas.microsoft.com/office/drawing/2014/main" id="{9B81919B-A513-4C6E-A003-0D18048EC26D}"/>
                </a:ext>
              </a:extLst>
            </p:cNvPr>
            <p:cNvSpPr/>
            <p:nvPr/>
          </p:nvSpPr>
          <p:spPr>
            <a:xfrm flipH="1">
              <a:off x="5022389" y="3752502"/>
              <a:ext cx="134100" cy="134100"/>
            </a:xfrm>
            <a:prstGeom prst="ellipse">
              <a:avLst/>
            </a:prstGeom>
            <a:solidFill>
              <a:schemeClr val="lt1"/>
            </a:solidFill>
            <a:ln>
              <a:noFill/>
            </a:ln>
          </p:spPr>
          <p:txBody>
            <a:bodyPr spcFirstLastPara="1" wrap="square" lIns="0" tIns="0" rIns="0" bIns="0" anchor="ctr" anchorCtr="0">
              <a:noAutofit/>
            </a:bodyPr>
            <a:lstStyle/>
            <a:p>
              <a:pPr algn="ctr"/>
              <a:r>
                <a:rPr lang="en-GB" sz="800" dirty="0">
                  <a:solidFill>
                    <a:schemeClr val="dk2"/>
                  </a:solidFill>
                  <a:latin typeface="Barlow"/>
                  <a:ea typeface="Barlow"/>
                  <a:cs typeface="Barlow"/>
                  <a:sym typeface="Barlow"/>
                </a:rPr>
                <a:t>6</a:t>
              </a:r>
              <a:endParaRPr sz="800" dirty="0">
                <a:solidFill>
                  <a:schemeClr val="dk2"/>
                </a:solidFill>
                <a:latin typeface="Barlow"/>
                <a:ea typeface="Barlow"/>
                <a:cs typeface="Barlow"/>
                <a:sym typeface="Barlow"/>
              </a:endParaRPr>
            </a:p>
          </p:txBody>
        </p:sp>
      </p:grpSp>
      <p:sp>
        <p:nvSpPr>
          <p:cNvPr id="47" name="Google Shape;155;p22">
            <a:extLst>
              <a:ext uri="{FF2B5EF4-FFF2-40B4-BE49-F238E27FC236}">
                <a16:creationId xmlns:a16="http://schemas.microsoft.com/office/drawing/2014/main" id="{06589EF6-6A7D-44E9-8589-88340B300A55}"/>
              </a:ext>
            </a:extLst>
          </p:cNvPr>
          <p:cNvSpPr txBox="1"/>
          <p:nvPr/>
        </p:nvSpPr>
        <p:spPr>
          <a:xfrm>
            <a:off x="6171665" y="5261326"/>
            <a:ext cx="1948800" cy="846755"/>
          </a:xfrm>
          <a:prstGeom prst="rect">
            <a:avLst/>
          </a:prstGeom>
          <a:noFill/>
          <a:ln>
            <a:noFill/>
          </a:ln>
        </p:spPr>
        <p:txBody>
          <a:bodyPr spcFirstLastPara="1" wrap="square" lIns="0" tIns="0" rIns="0" bIns="0" anchor="b" anchorCtr="0">
            <a:noAutofit/>
          </a:bodyPr>
          <a:lstStyle/>
          <a:p>
            <a:r>
              <a:rPr lang="en-GB" sz="1200" b="1" dirty="0">
                <a:solidFill>
                  <a:srgbClr val="FF4040"/>
                </a:solidFill>
                <a:latin typeface="Open Sans" panose="020B0606030504020204" pitchFamily="34" charset="0"/>
                <a:ea typeface="Open Sans" panose="020B0606030504020204" pitchFamily="34" charset="0"/>
                <a:cs typeface="Open Sans" panose="020B0606030504020204" pitchFamily="34" charset="0"/>
                <a:sym typeface="Barlow"/>
              </a:rPr>
              <a:t>Time-limit</a:t>
            </a:r>
            <a:r>
              <a:rPr lang="en-GB" sz="1200" b="1" dirty="0">
                <a:solidFill>
                  <a:schemeClr val="accent4"/>
                </a:solidFill>
                <a:latin typeface="Open Sans" panose="020B0606030504020204" pitchFamily="34" charset="0"/>
                <a:ea typeface="Open Sans" panose="020B0606030504020204" pitchFamily="34" charset="0"/>
                <a:cs typeface="Open Sans" panose="020B0606030504020204" pitchFamily="34" charset="0"/>
                <a:sym typeface="Barlow"/>
              </a:rPr>
              <a:t> </a:t>
            </a:r>
            <a:r>
              <a:rPr lang="en-GB" sz="1200" dirty="0">
                <a:solidFill>
                  <a:srgbClr val="4A4A49"/>
                </a:solidFill>
                <a:latin typeface="Open Sans" panose="020B0606030504020204" pitchFamily="34" charset="0"/>
                <a:ea typeface="Open Sans" panose="020B0606030504020204" pitchFamily="34" charset="0"/>
                <a:cs typeface="Open Sans" panose="020B0606030504020204" pitchFamily="34" charset="0"/>
                <a:sym typeface="Barlow"/>
              </a:rPr>
              <a:t>: Unable to go through snack promotions properly due to time limit after seat reservation</a:t>
            </a:r>
            <a:endParaRPr sz="1200" b="1" dirty="0">
              <a:solidFill>
                <a:srgbClr val="4A4A49"/>
              </a:solidFill>
              <a:latin typeface="Open Sans" panose="020B0606030504020204" pitchFamily="34" charset="0"/>
              <a:ea typeface="Open Sans" panose="020B0606030504020204" pitchFamily="34" charset="0"/>
              <a:cs typeface="Open Sans" panose="020B0606030504020204" pitchFamily="34" charset="0"/>
              <a:sym typeface="Barlow"/>
            </a:endParaRPr>
          </a:p>
        </p:txBody>
      </p:sp>
      <p:sp>
        <p:nvSpPr>
          <p:cNvPr id="48" name="Google Shape;156;p22">
            <a:extLst>
              <a:ext uri="{FF2B5EF4-FFF2-40B4-BE49-F238E27FC236}">
                <a16:creationId xmlns:a16="http://schemas.microsoft.com/office/drawing/2014/main" id="{DC3BDD0E-7D1B-4CD8-B719-BA6C26C2BCD7}"/>
              </a:ext>
            </a:extLst>
          </p:cNvPr>
          <p:cNvSpPr txBox="1"/>
          <p:nvPr/>
        </p:nvSpPr>
        <p:spPr>
          <a:xfrm>
            <a:off x="1925532" y="5121536"/>
            <a:ext cx="1715200" cy="711200"/>
          </a:xfrm>
          <a:prstGeom prst="rect">
            <a:avLst/>
          </a:prstGeom>
          <a:noFill/>
          <a:ln>
            <a:noFill/>
          </a:ln>
        </p:spPr>
        <p:txBody>
          <a:bodyPr spcFirstLastPara="1" wrap="square" lIns="0" tIns="0" rIns="0" bIns="0" anchor="t" anchorCtr="0">
            <a:noAutofit/>
          </a:bodyPr>
          <a:lstStyle/>
          <a:p>
            <a:r>
              <a:rPr lang="en-GB" sz="1200" b="1" dirty="0">
                <a:solidFill>
                  <a:srgbClr val="FF4040"/>
                </a:solidFill>
                <a:latin typeface="Open Sans" panose="020B0606030504020204" pitchFamily="34" charset="0"/>
                <a:ea typeface="Open Sans" panose="020B0606030504020204" pitchFamily="34" charset="0"/>
                <a:cs typeface="Open Sans" panose="020B0606030504020204" pitchFamily="34" charset="0"/>
                <a:sym typeface="Barlow"/>
              </a:rPr>
              <a:t>Back and forth </a:t>
            </a:r>
            <a:r>
              <a:rPr lang="en-US" sz="1200" dirty="0">
                <a:solidFill>
                  <a:schemeClr val="dk2"/>
                </a:solidFill>
                <a:latin typeface="Open Sans" panose="020B0606030504020204" pitchFamily="34" charset="0"/>
                <a:ea typeface="Open Sans" panose="020B0606030504020204" pitchFamily="34" charset="0"/>
                <a:cs typeface="Open Sans" panose="020B0606030504020204" pitchFamily="34" charset="0"/>
                <a:sym typeface="Barlow"/>
              </a:rPr>
              <a:t>between show timings/ venues as pricing is only shown upon selection of seat</a:t>
            </a:r>
            <a:endParaRPr sz="1200" dirty="0">
              <a:solidFill>
                <a:schemeClr val="dk2"/>
              </a:solidFill>
              <a:latin typeface="Open Sans" panose="020B0606030504020204" pitchFamily="34" charset="0"/>
              <a:ea typeface="Open Sans" panose="020B0606030504020204" pitchFamily="34" charset="0"/>
              <a:cs typeface="Open Sans" panose="020B0606030504020204" pitchFamily="34" charset="0"/>
              <a:sym typeface="Barlow"/>
            </a:endParaRPr>
          </a:p>
          <a:p>
            <a:pPr algn="ctr"/>
            <a:endParaRPr sz="1200" dirty="0">
              <a:solidFill>
                <a:schemeClr val="dk2"/>
              </a:solidFill>
              <a:latin typeface="Open Sans" panose="020B0606030504020204" pitchFamily="34" charset="0"/>
              <a:ea typeface="Open Sans" panose="020B0606030504020204" pitchFamily="34" charset="0"/>
              <a:cs typeface="Open Sans" panose="020B0606030504020204" pitchFamily="34" charset="0"/>
              <a:sym typeface="Barlow"/>
            </a:endParaRPr>
          </a:p>
        </p:txBody>
      </p:sp>
      <p:grpSp>
        <p:nvGrpSpPr>
          <p:cNvPr id="52" name="Google Shape;146;p22">
            <a:extLst>
              <a:ext uri="{FF2B5EF4-FFF2-40B4-BE49-F238E27FC236}">
                <a16:creationId xmlns:a16="http://schemas.microsoft.com/office/drawing/2014/main" id="{599689E3-FC49-4227-8482-C22F3D8B5D43}"/>
              </a:ext>
            </a:extLst>
          </p:cNvPr>
          <p:cNvGrpSpPr/>
          <p:nvPr/>
        </p:nvGrpSpPr>
        <p:grpSpPr>
          <a:xfrm>
            <a:off x="2410942" y="2271151"/>
            <a:ext cx="631200" cy="631200"/>
            <a:chOff x="3814414" y="1703401"/>
            <a:chExt cx="473400" cy="473400"/>
          </a:xfrm>
        </p:grpSpPr>
        <p:sp>
          <p:nvSpPr>
            <p:cNvPr id="53" name="Google Shape;147;p22">
              <a:extLst>
                <a:ext uri="{FF2B5EF4-FFF2-40B4-BE49-F238E27FC236}">
                  <a16:creationId xmlns:a16="http://schemas.microsoft.com/office/drawing/2014/main" id="{5CA30706-0982-46E3-8EE9-EAA35D902415}"/>
                </a:ext>
              </a:extLst>
            </p:cNvPr>
            <p:cNvSpPr/>
            <p:nvPr/>
          </p:nvSpPr>
          <p:spPr>
            <a:xfrm rot="8100000">
              <a:off x="3883742" y="1772729"/>
              <a:ext cx="334744" cy="334744"/>
            </a:xfrm>
            <a:prstGeom prst="teardrop">
              <a:avLst>
                <a:gd name="adj" fmla="val 100000"/>
              </a:avLst>
            </a:prstGeom>
            <a:solidFill>
              <a:schemeClr val="accent3"/>
            </a:solidFill>
            <a:ln>
              <a:noFill/>
            </a:ln>
          </p:spPr>
          <p:txBody>
            <a:bodyPr spcFirstLastPara="1" wrap="square" lIns="121900" tIns="121900" rIns="121900" bIns="121900" anchor="ctr" anchorCtr="0">
              <a:noAutofit/>
            </a:bodyPr>
            <a:lstStyle/>
            <a:p>
              <a:endParaRPr sz="2400">
                <a:latin typeface="Barlow"/>
                <a:ea typeface="Barlow"/>
                <a:cs typeface="Barlow"/>
                <a:sym typeface="Barlow"/>
              </a:endParaRPr>
            </a:p>
          </p:txBody>
        </p:sp>
        <p:sp>
          <p:nvSpPr>
            <p:cNvPr id="54" name="Google Shape;148;p22">
              <a:extLst>
                <a:ext uri="{FF2B5EF4-FFF2-40B4-BE49-F238E27FC236}">
                  <a16:creationId xmlns:a16="http://schemas.microsoft.com/office/drawing/2014/main" id="{02C9DAD1-D8F1-4DE6-99B7-C99A3C3B548E}"/>
                </a:ext>
              </a:extLst>
            </p:cNvPr>
            <p:cNvSpPr/>
            <p:nvPr/>
          </p:nvSpPr>
          <p:spPr>
            <a:xfrm>
              <a:off x="3984064" y="1866499"/>
              <a:ext cx="134100" cy="134100"/>
            </a:xfrm>
            <a:prstGeom prst="ellipse">
              <a:avLst/>
            </a:prstGeom>
            <a:solidFill>
              <a:schemeClr val="lt1"/>
            </a:solidFill>
            <a:ln>
              <a:noFill/>
            </a:ln>
          </p:spPr>
          <p:txBody>
            <a:bodyPr spcFirstLastPara="1" wrap="square" lIns="0" tIns="0" rIns="0" bIns="0" anchor="ctr" anchorCtr="0">
              <a:noAutofit/>
            </a:bodyPr>
            <a:lstStyle/>
            <a:p>
              <a:pPr algn="ctr"/>
              <a:r>
                <a:rPr lang="en-GB" sz="800" dirty="0">
                  <a:solidFill>
                    <a:schemeClr val="dk2"/>
                  </a:solidFill>
                  <a:latin typeface="Barlow"/>
                  <a:ea typeface="Barlow"/>
                  <a:cs typeface="Barlow"/>
                  <a:sym typeface="Barlow"/>
                </a:rPr>
                <a:t>1</a:t>
              </a:r>
              <a:endParaRPr sz="800" dirty="0">
                <a:solidFill>
                  <a:schemeClr val="dk2"/>
                </a:solidFill>
                <a:latin typeface="Barlow"/>
                <a:ea typeface="Barlow"/>
                <a:cs typeface="Barlow"/>
                <a:sym typeface="Barlow"/>
              </a:endParaRPr>
            </a:p>
          </p:txBody>
        </p:sp>
      </p:grpSp>
      <p:grpSp>
        <p:nvGrpSpPr>
          <p:cNvPr id="55" name="Google Shape;146;p22">
            <a:extLst>
              <a:ext uri="{FF2B5EF4-FFF2-40B4-BE49-F238E27FC236}">
                <a16:creationId xmlns:a16="http://schemas.microsoft.com/office/drawing/2014/main" id="{AF9F5965-90D2-42AE-BB16-EEC0982F925F}"/>
              </a:ext>
            </a:extLst>
          </p:cNvPr>
          <p:cNvGrpSpPr/>
          <p:nvPr/>
        </p:nvGrpSpPr>
        <p:grpSpPr>
          <a:xfrm rot="10800000">
            <a:off x="3793730" y="4870164"/>
            <a:ext cx="446325" cy="446325"/>
            <a:chOff x="3883742" y="1772729"/>
            <a:chExt cx="334744" cy="334744"/>
          </a:xfrm>
        </p:grpSpPr>
        <p:sp>
          <p:nvSpPr>
            <p:cNvPr id="56" name="Google Shape;147;p22">
              <a:extLst>
                <a:ext uri="{FF2B5EF4-FFF2-40B4-BE49-F238E27FC236}">
                  <a16:creationId xmlns:a16="http://schemas.microsoft.com/office/drawing/2014/main" id="{6BDC7BFD-9182-4ABF-8A79-631DE4519692}"/>
                </a:ext>
              </a:extLst>
            </p:cNvPr>
            <p:cNvSpPr/>
            <p:nvPr/>
          </p:nvSpPr>
          <p:spPr>
            <a:xfrm rot="8100000">
              <a:off x="3883742" y="1772729"/>
              <a:ext cx="334744" cy="334744"/>
            </a:xfrm>
            <a:prstGeom prst="teardrop">
              <a:avLst>
                <a:gd name="adj" fmla="val 100000"/>
              </a:avLst>
            </a:prstGeom>
            <a:solidFill>
              <a:schemeClr val="accent3"/>
            </a:solidFill>
            <a:ln>
              <a:noFill/>
            </a:ln>
          </p:spPr>
          <p:txBody>
            <a:bodyPr spcFirstLastPara="1" wrap="square" lIns="121900" tIns="121900" rIns="121900" bIns="121900" anchor="ctr" anchorCtr="0">
              <a:noAutofit/>
            </a:bodyPr>
            <a:lstStyle/>
            <a:p>
              <a:endParaRPr sz="2400">
                <a:latin typeface="Barlow"/>
                <a:ea typeface="Barlow"/>
                <a:cs typeface="Barlow"/>
                <a:sym typeface="Barlow"/>
              </a:endParaRPr>
            </a:p>
          </p:txBody>
        </p:sp>
        <p:sp>
          <p:nvSpPr>
            <p:cNvPr id="57" name="Google Shape;148;p22">
              <a:extLst>
                <a:ext uri="{FF2B5EF4-FFF2-40B4-BE49-F238E27FC236}">
                  <a16:creationId xmlns:a16="http://schemas.microsoft.com/office/drawing/2014/main" id="{3F6AECA9-3BFA-490F-A724-1F58F3A496A0}"/>
                </a:ext>
              </a:extLst>
            </p:cNvPr>
            <p:cNvSpPr/>
            <p:nvPr/>
          </p:nvSpPr>
          <p:spPr>
            <a:xfrm rot="10800000">
              <a:off x="3984064" y="1866499"/>
              <a:ext cx="134100" cy="134100"/>
            </a:xfrm>
            <a:prstGeom prst="ellipse">
              <a:avLst/>
            </a:prstGeom>
            <a:solidFill>
              <a:schemeClr val="lt1"/>
            </a:solidFill>
            <a:ln>
              <a:noFill/>
            </a:ln>
          </p:spPr>
          <p:txBody>
            <a:bodyPr spcFirstLastPara="1" wrap="square" lIns="0" tIns="0" rIns="0" bIns="0" anchor="ctr" anchorCtr="0">
              <a:noAutofit/>
            </a:bodyPr>
            <a:lstStyle/>
            <a:p>
              <a:pPr algn="ctr"/>
              <a:r>
                <a:rPr lang="en-GB" sz="800" dirty="0">
                  <a:solidFill>
                    <a:schemeClr val="dk2"/>
                  </a:solidFill>
                  <a:latin typeface="Barlow"/>
                  <a:ea typeface="Barlow"/>
                  <a:cs typeface="Barlow"/>
                  <a:sym typeface="Barlow"/>
                </a:rPr>
                <a:t>2</a:t>
              </a:r>
              <a:endParaRPr sz="800" dirty="0">
                <a:solidFill>
                  <a:schemeClr val="dk2"/>
                </a:solidFill>
                <a:latin typeface="Barlow"/>
                <a:ea typeface="Barlow"/>
                <a:cs typeface="Barlow"/>
                <a:sym typeface="Barlow"/>
              </a:endParaRPr>
            </a:p>
          </p:txBody>
        </p:sp>
      </p:grpSp>
      <p:sp>
        <p:nvSpPr>
          <p:cNvPr id="59" name="Google Shape;155;p22">
            <a:extLst>
              <a:ext uri="{FF2B5EF4-FFF2-40B4-BE49-F238E27FC236}">
                <a16:creationId xmlns:a16="http://schemas.microsoft.com/office/drawing/2014/main" id="{6E49D6DD-5AC5-4CF0-8C41-1D13199F0E5D}"/>
              </a:ext>
            </a:extLst>
          </p:cNvPr>
          <p:cNvSpPr txBox="1"/>
          <p:nvPr/>
        </p:nvSpPr>
        <p:spPr>
          <a:xfrm>
            <a:off x="8398141" y="1600414"/>
            <a:ext cx="1948800" cy="551464"/>
          </a:xfrm>
          <a:prstGeom prst="rect">
            <a:avLst/>
          </a:prstGeom>
          <a:noFill/>
          <a:ln>
            <a:noFill/>
          </a:ln>
        </p:spPr>
        <p:txBody>
          <a:bodyPr spcFirstLastPara="1" wrap="square" lIns="0" tIns="0" rIns="0" bIns="0" anchor="b" anchorCtr="0">
            <a:noAutofit/>
          </a:bodyPr>
          <a:lstStyle/>
          <a:p>
            <a:r>
              <a:rPr lang="en-GB" sz="1200" b="1" dirty="0">
                <a:solidFill>
                  <a:srgbClr val="FF4040"/>
                </a:solidFill>
                <a:latin typeface="Open Sans" panose="020B0606030504020204" pitchFamily="34" charset="0"/>
                <a:ea typeface="Open Sans" panose="020B0606030504020204" pitchFamily="34" charset="0"/>
                <a:cs typeface="Open Sans" panose="020B0606030504020204" pitchFamily="34" charset="0"/>
                <a:sym typeface="Barlow"/>
              </a:rPr>
              <a:t>Unable to decide</a:t>
            </a:r>
            <a:r>
              <a:rPr lang="en-GB" sz="1200" b="1" dirty="0">
                <a:solidFill>
                  <a:schemeClr val="accent4"/>
                </a:solidFill>
                <a:latin typeface="Open Sans" panose="020B0606030504020204" pitchFamily="34" charset="0"/>
                <a:ea typeface="Open Sans" panose="020B0606030504020204" pitchFamily="34" charset="0"/>
                <a:cs typeface="Open Sans" panose="020B0606030504020204" pitchFamily="34" charset="0"/>
                <a:sym typeface="Barlow"/>
              </a:rPr>
              <a:t> </a:t>
            </a:r>
            <a:r>
              <a:rPr lang="en-GB" sz="1200" dirty="0">
                <a:solidFill>
                  <a:srgbClr val="4A4A49"/>
                </a:solidFill>
                <a:latin typeface="Open Sans" panose="020B0606030504020204" pitchFamily="34" charset="0"/>
                <a:ea typeface="Open Sans" panose="020B0606030504020204" pitchFamily="34" charset="0"/>
                <a:cs typeface="Open Sans" panose="020B0606030504020204" pitchFamily="34" charset="0"/>
                <a:sym typeface="Barlow"/>
              </a:rPr>
              <a:t>: Not sure what friends would like to eat on that day</a:t>
            </a:r>
            <a:endParaRPr sz="1200" b="1" dirty="0">
              <a:solidFill>
                <a:srgbClr val="4A4A49"/>
              </a:solidFill>
              <a:latin typeface="Open Sans" panose="020B0606030504020204" pitchFamily="34" charset="0"/>
              <a:ea typeface="Open Sans" panose="020B0606030504020204" pitchFamily="34" charset="0"/>
              <a:cs typeface="Open Sans" panose="020B0606030504020204" pitchFamily="34" charset="0"/>
              <a:sym typeface="Barlow"/>
            </a:endParaRPr>
          </a:p>
        </p:txBody>
      </p:sp>
      <p:grpSp>
        <p:nvGrpSpPr>
          <p:cNvPr id="60" name="Google Shape;146;p22">
            <a:extLst>
              <a:ext uri="{FF2B5EF4-FFF2-40B4-BE49-F238E27FC236}">
                <a16:creationId xmlns:a16="http://schemas.microsoft.com/office/drawing/2014/main" id="{BB2CAFDC-300B-4DC6-83E3-6CA464B9859B}"/>
              </a:ext>
            </a:extLst>
          </p:cNvPr>
          <p:cNvGrpSpPr/>
          <p:nvPr/>
        </p:nvGrpSpPr>
        <p:grpSpPr>
          <a:xfrm>
            <a:off x="7866807" y="2295828"/>
            <a:ext cx="631200" cy="631200"/>
            <a:chOff x="3814414" y="1703401"/>
            <a:chExt cx="473400" cy="473400"/>
          </a:xfrm>
        </p:grpSpPr>
        <p:sp>
          <p:nvSpPr>
            <p:cNvPr id="61" name="Google Shape;147;p22">
              <a:extLst>
                <a:ext uri="{FF2B5EF4-FFF2-40B4-BE49-F238E27FC236}">
                  <a16:creationId xmlns:a16="http://schemas.microsoft.com/office/drawing/2014/main" id="{EE0574AD-101E-44FB-805D-A69EA34CC487}"/>
                </a:ext>
              </a:extLst>
            </p:cNvPr>
            <p:cNvSpPr/>
            <p:nvPr/>
          </p:nvSpPr>
          <p:spPr>
            <a:xfrm rot="8100000">
              <a:off x="3883742" y="1772729"/>
              <a:ext cx="334744" cy="334744"/>
            </a:xfrm>
            <a:prstGeom prst="teardrop">
              <a:avLst>
                <a:gd name="adj" fmla="val 100000"/>
              </a:avLst>
            </a:prstGeom>
            <a:solidFill>
              <a:schemeClr val="accent3"/>
            </a:solidFill>
            <a:ln>
              <a:noFill/>
            </a:ln>
          </p:spPr>
          <p:txBody>
            <a:bodyPr spcFirstLastPara="1" wrap="square" lIns="121900" tIns="121900" rIns="121900" bIns="121900" anchor="ctr" anchorCtr="0">
              <a:noAutofit/>
            </a:bodyPr>
            <a:lstStyle/>
            <a:p>
              <a:endParaRPr sz="2400">
                <a:latin typeface="Barlow"/>
                <a:ea typeface="Barlow"/>
                <a:cs typeface="Barlow"/>
                <a:sym typeface="Barlow"/>
              </a:endParaRPr>
            </a:p>
          </p:txBody>
        </p:sp>
        <p:sp>
          <p:nvSpPr>
            <p:cNvPr id="62" name="Google Shape;148;p22">
              <a:extLst>
                <a:ext uri="{FF2B5EF4-FFF2-40B4-BE49-F238E27FC236}">
                  <a16:creationId xmlns:a16="http://schemas.microsoft.com/office/drawing/2014/main" id="{967EB535-06C7-42D6-AE3B-4B8447BF0C88}"/>
                </a:ext>
              </a:extLst>
            </p:cNvPr>
            <p:cNvSpPr/>
            <p:nvPr/>
          </p:nvSpPr>
          <p:spPr>
            <a:xfrm>
              <a:off x="3984064" y="1866499"/>
              <a:ext cx="134100" cy="134100"/>
            </a:xfrm>
            <a:prstGeom prst="ellipse">
              <a:avLst/>
            </a:prstGeom>
            <a:solidFill>
              <a:schemeClr val="lt1"/>
            </a:solidFill>
            <a:ln>
              <a:noFill/>
            </a:ln>
          </p:spPr>
          <p:txBody>
            <a:bodyPr spcFirstLastPara="1" wrap="square" lIns="0" tIns="0" rIns="0" bIns="0" anchor="ctr" anchorCtr="0">
              <a:noAutofit/>
            </a:bodyPr>
            <a:lstStyle/>
            <a:p>
              <a:pPr algn="ctr"/>
              <a:r>
                <a:rPr lang="en-GB" sz="800" dirty="0">
                  <a:solidFill>
                    <a:schemeClr val="dk2"/>
                  </a:solidFill>
                  <a:latin typeface="Barlow"/>
                  <a:ea typeface="Barlow"/>
                  <a:cs typeface="Barlow"/>
                  <a:sym typeface="Barlow"/>
                </a:rPr>
                <a:t>5</a:t>
              </a:r>
              <a:endParaRPr sz="800" dirty="0">
                <a:solidFill>
                  <a:schemeClr val="dk2"/>
                </a:solidFill>
                <a:latin typeface="Barlow"/>
                <a:ea typeface="Barlow"/>
                <a:cs typeface="Barlow"/>
                <a:sym typeface="Barlow"/>
              </a:endParaRPr>
            </a:p>
          </p:txBody>
        </p:sp>
      </p:grpSp>
      <p:sp>
        <p:nvSpPr>
          <p:cNvPr id="63" name="Google Shape;155;p22">
            <a:extLst>
              <a:ext uri="{FF2B5EF4-FFF2-40B4-BE49-F238E27FC236}">
                <a16:creationId xmlns:a16="http://schemas.microsoft.com/office/drawing/2014/main" id="{3CF305F4-793D-4E57-B2A0-BB551AE1C39F}"/>
              </a:ext>
            </a:extLst>
          </p:cNvPr>
          <p:cNvSpPr txBox="1"/>
          <p:nvPr/>
        </p:nvSpPr>
        <p:spPr>
          <a:xfrm>
            <a:off x="5493948" y="1659406"/>
            <a:ext cx="1813878" cy="641996"/>
          </a:xfrm>
          <a:prstGeom prst="rect">
            <a:avLst/>
          </a:prstGeom>
          <a:noFill/>
          <a:ln>
            <a:noFill/>
          </a:ln>
        </p:spPr>
        <p:txBody>
          <a:bodyPr spcFirstLastPara="1" wrap="square" lIns="0" tIns="0" rIns="0" bIns="0" anchor="b" anchorCtr="0">
            <a:noAutofit/>
          </a:bodyPr>
          <a:lstStyle/>
          <a:p>
            <a:endParaRPr lang="en-GB" sz="1200" b="1" dirty="0">
              <a:solidFill>
                <a:srgbClr val="4A4A49"/>
              </a:solidFill>
              <a:latin typeface="Open Sans" panose="020B0606030504020204" pitchFamily="34" charset="0"/>
              <a:ea typeface="Open Sans" panose="020B0606030504020204" pitchFamily="34" charset="0"/>
              <a:cs typeface="Open Sans" panose="020B0606030504020204" pitchFamily="34" charset="0"/>
              <a:sym typeface="Barlow"/>
            </a:endParaRPr>
          </a:p>
          <a:p>
            <a:r>
              <a:rPr lang="en-GB" sz="1200" dirty="0">
                <a:solidFill>
                  <a:srgbClr val="4A4A49"/>
                </a:solidFill>
                <a:latin typeface="Open Sans" panose="020B0606030504020204" pitchFamily="34" charset="0"/>
                <a:ea typeface="Open Sans" panose="020B0606030504020204" pitchFamily="34" charset="0"/>
                <a:cs typeface="Open Sans" panose="020B0606030504020204" pitchFamily="34" charset="0"/>
                <a:sym typeface="Barlow"/>
              </a:rPr>
              <a:t>Frustration in figuring that out leads user to book on website instead when she reaches home</a:t>
            </a:r>
            <a:endParaRPr sz="1200" dirty="0">
              <a:solidFill>
                <a:srgbClr val="4A4A49"/>
              </a:solidFill>
              <a:latin typeface="Open Sans" panose="020B0606030504020204" pitchFamily="34" charset="0"/>
              <a:ea typeface="Open Sans" panose="020B0606030504020204" pitchFamily="34" charset="0"/>
              <a:cs typeface="Open Sans" panose="020B0606030504020204" pitchFamily="34" charset="0"/>
              <a:sym typeface="Barlow"/>
            </a:endParaRPr>
          </a:p>
        </p:txBody>
      </p:sp>
      <p:grpSp>
        <p:nvGrpSpPr>
          <p:cNvPr id="64" name="Google Shape;149;p22">
            <a:extLst>
              <a:ext uri="{FF2B5EF4-FFF2-40B4-BE49-F238E27FC236}">
                <a16:creationId xmlns:a16="http://schemas.microsoft.com/office/drawing/2014/main" id="{656B3145-B18B-478E-BD69-25EF5D9377C7}"/>
              </a:ext>
            </a:extLst>
          </p:cNvPr>
          <p:cNvGrpSpPr/>
          <p:nvPr/>
        </p:nvGrpSpPr>
        <p:grpSpPr>
          <a:xfrm>
            <a:off x="6428979" y="4781467"/>
            <a:ext cx="631200" cy="631200"/>
            <a:chOff x="4852739" y="3576300"/>
            <a:chExt cx="473400" cy="473400"/>
          </a:xfrm>
        </p:grpSpPr>
        <p:sp>
          <p:nvSpPr>
            <p:cNvPr id="65" name="Google Shape;150;p22">
              <a:extLst>
                <a:ext uri="{FF2B5EF4-FFF2-40B4-BE49-F238E27FC236}">
                  <a16:creationId xmlns:a16="http://schemas.microsoft.com/office/drawing/2014/main" id="{AC80FE63-EC87-44D9-97C5-53AD78A5FFF2}"/>
                </a:ext>
              </a:extLst>
            </p:cNvPr>
            <p:cNvSpPr/>
            <p:nvPr/>
          </p:nvSpPr>
          <p:spPr>
            <a:xfrm rot="-2700000">
              <a:off x="4922067" y="3645628"/>
              <a:ext cx="334744" cy="334744"/>
            </a:xfrm>
            <a:prstGeom prst="teardrop">
              <a:avLst>
                <a:gd name="adj" fmla="val 100000"/>
              </a:avLst>
            </a:prstGeom>
            <a:solidFill>
              <a:schemeClr val="accent3"/>
            </a:solidFill>
            <a:ln>
              <a:noFill/>
            </a:ln>
          </p:spPr>
          <p:txBody>
            <a:bodyPr spcFirstLastPara="1" wrap="square" lIns="121900" tIns="121900" rIns="121900" bIns="121900" anchor="ctr" anchorCtr="0">
              <a:noAutofit/>
            </a:bodyPr>
            <a:lstStyle/>
            <a:p>
              <a:endParaRPr sz="2400" dirty="0">
                <a:latin typeface="Barlow"/>
                <a:ea typeface="Barlow"/>
                <a:cs typeface="Barlow"/>
                <a:sym typeface="Barlow"/>
              </a:endParaRPr>
            </a:p>
          </p:txBody>
        </p:sp>
        <p:sp>
          <p:nvSpPr>
            <p:cNvPr id="66" name="Google Shape;151;p22">
              <a:extLst>
                <a:ext uri="{FF2B5EF4-FFF2-40B4-BE49-F238E27FC236}">
                  <a16:creationId xmlns:a16="http://schemas.microsoft.com/office/drawing/2014/main" id="{C6AEAC49-5CA4-400D-81EF-842DB5D1F84D}"/>
                </a:ext>
              </a:extLst>
            </p:cNvPr>
            <p:cNvSpPr/>
            <p:nvPr/>
          </p:nvSpPr>
          <p:spPr>
            <a:xfrm flipH="1">
              <a:off x="5022389" y="3752502"/>
              <a:ext cx="134100" cy="134100"/>
            </a:xfrm>
            <a:prstGeom prst="ellipse">
              <a:avLst/>
            </a:prstGeom>
            <a:solidFill>
              <a:schemeClr val="lt1"/>
            </a:solidFill>
            <a:ln>
              <a:noFill/>
            </a:ln>
          </p:spPr>
          <p:txBody>
            <a:bodyPr spcFirstLastPara="1" wrap="square" lIns="0" tIns="0" rIns="0" bIns="0" anchor="ctr" anchorCtr="0">
              <a:noAutofit/>
            </a:bodyPr>
            <a:lstStyle/>
            <a:p>
              <a:pPr algn="ctr"/>
              <a:r>
                <a:rPr lang="en-GB" sz="800">
                  <a:solidFill>
                    <a:schemeClr val="dk2"/>
                  </a:solidFill>
                  <a:latin typeface="Barlow"/>
                  <a:ea typeface="Barlow"/>
                  <a:cs typeface="Barlow"/>
                  <a:sym typeface="Barlow"/>
                </a:rPr>
                <a:t>4</a:t>
              </a:r>
              <a:endParaRPr sz="800">
                <a:solidFill>
                  <a:schemeClr val="dk2"/>
                </a:solidFill>
                <a:latin typeface="Barlow"/>
                <a:ea typeface="Barlow"/>
                <a:cs typeface="Barlow"/>
                <a:sym typeface="Barlow"/>
              </a:endParaRPr>
            </a:p>
          </p:txBody>
        </p:sp>
      </p:grpSp>
      <p:sp>
        <p:nvSpPr>
          <p:cNvPr id="68" name="Google Shape;155;p22">
            <a:extLst>
              <a:ext uri="{FF2B5EF4-FFF2-40B4-BE49-F238E27FC236}">
                <a16:creationId xmlns:a16="http://schemas.microsoft.com/office/drawing/2014/main" id="{CF9ADE03-F44D-4899-96BC-A0C3DD9FBFA6}"/>
              </a:ext>
            </a:extLst>
          </p:cNvPr>
          <p:cNvSpPr txBox="1"/>
          <p:nvPr/>
        </p:nvSpPr>
        <p:spPr>
          <a:xfrm>
            <a:off x="826599" y="1878870"/>
            <a:ext cx="1613869" cy="631199"/>
          </a:xfrm>
          <a:prstGeom prst="rect">
            <a:avLst/>
          </a:prstGeom>
          <a:noFill/>
          <a:ln>
            <a:noFill/>
          </a:ln>
        </p:spPr>
        <p:txBody>
          <a:bodyPr spcFirstLastPara="1" wrap="square" lIns="0" tIns="0" rIns="0" bIns="0" anchor="b" anchorCtr="0">
            <a:noAutofit/>
          </a:bodyPr>
          <a:lstStyle/>
          <a:p>
            <a:r>
              <a:rPr lang="en-GB" sz="1200" b="1" dirty="0">
                <a:solidFill>
                  <a:srgbClr val="FF4040"/>
                </a:solidFill>
                <a:latin typeface="Open Sans" panose="020B0606030504020204" pitchFamily="34" charset="0"/>
                <a:ea typeface="Open Sans" panose="020B0606030504020204" pitchFamily="34" charset="0"/>
                <a:cs typeface="Open Sans" panose="020B0606030504020204" pitchFamily="34" charset="0"/>
                <a:sym typeface="Barlow"/>
              </a:rPr>
              <a:t>FOMO:</a:t>
            </a:r>
            <a:r>
              <a:rPr lang="en-GB" sz="1200" b="1" dirty="0">
                <a:solidFill>
                  <a:schemeClr val="accent4"/>
                </a:solidFill>
                <a:latin typeface="Open Sans" panose="020B0606030504020204" pitchFamily="34" charset="0"/>
                <a:ea typeface="Open Sans" panose="020B0606030504020204" pitchFamily="34" charset="0"/>
                <a:cs typeface="Open Sans" panose="020B0606030504020204" pitchFamily="34" charset="0"/>
                <a:sym typeface="Barlow"/>
              </a:rPr>
              <a:t> </a:t>
            </a:r>
            <a:r>
              <a:rPr lang="en-GB" sz="1200" dirty="0">
                <a:solidFill>
                  <a:srgbClr val="4A4A49"/>
                </a:solidFill>
                <a:latin typeface="Open Sans" panose="020B0606030504020204" pitchFamily="34" charset="0"/>
                <a:ea typeface="Open Sans" panose="020B0606030504020204" pitchFamily="34" charset="0"/>
                <a:cs typeface="Open Sans" panose="020B0606030504020204" pitchFamily="34" charset="0"/>
                <a:sym typeface="Barlow"/>
              </a:rPr>
              <a:t>Flooded with deals on Google and social media</a:t>
            </a:r>
            <a:endParaRPr sz="1200" b="1" dirty="0">
              <a:solidFill>
                <a:srgbClr val="4A4A49"/>
              </a:solidFill>
              <a:latin typeface="Open Sans" panose="020B0606030504020204" pitchFamily="34" charset="0"/>
              <a:ea typeface="Open Sans" panose="020B0606030504020204" pitchFamily="34" charset="0"/>
              <a:cs typeface="Open Sans" panose="020B0606030504020204" pitchFamily="34" charset="0"/>
              <a:sym typeface="Barlow"/>
            </a:endParaRPr>
          </a:p>
        </p:txBody>
      </p:sp>
      <p:sp>
        <p:nvSpPr>
          <p:cNvPr id="35" name="TextBox 34">
            <a:extLst>
              <a:ext uri="{FF2B5EF4-FFF2-40B4-BE49-F238E27FC236}">
                <a16:creationId xmlns:a16="http://schemas.microsoft.com/office/drawing/2014/main" id="{A62A61DE-040A-458A-B2FD-C51F3EF3C466}"/>
              </a:ext>
            </a:extLst>
          </p:cNvPr>
          <p:cNvSpPr txBox="1"/>
          <p:nvPr/>
        </p:nvSpPr>
        <p:spPr>
          <a:xfrm>
            <a:off x="3958545" y="1563314"/>
            <a:ext cx="1444256" cy="1200329"/>
          </a:xfrm>
          <a:prstGeom prst="rect">
            <a:avLst/>
          </a:prstGeom>
          <a:noFill/>
        </p:spPr>
        <p:txBody>
          <a:bodyPr wrap="square">
            <a:spAutoFit/>
          </a:bodyPr>
          <a:lstStyle/>
          <a:p>
            <a:r>
              <a:rPr lang="en-GB" sz="1200" b="1" dirty="0">
                <a:solidFill>
                  <a:srgbClr val="FF4040"/>
                </a:solidFill>
                <a:latin typeface="Open Sans" panose="020B0606030504020204" pitchFamily="34" charset="0"/>
                <a:ea typeface="Open Sans" panose="020B0606030504020204" pitchFamily="34" charset="0"/>
                <a:cs typeface="Open Sans" panose="020B0606030504020204" pitchFamily="34" charset="0"/>
                <a:sym typeface="Barlow"/>
              </a:rPr>
              <a:t>Unclear</a:t>
            </a:r>
            <a:r>
              <a:rPr lang="en-GB" sz="1200" b="1" dirty="0">
                <a:solidFill>
                  <a:schemeClr val="accent4"/>
                </a:solidFill>
                <a:latin typeface="Open Sans" panose="020B0606030504020204" pitchFamily="34" charset="0"/>
                <a:ea typeface="Open Sans" panose="020B0606030504020204" pitchFamily="34" charset="0"/>
                <a:cs typeface="Open Sans" panose="020B0606030504020204" pitchFamily="34" charset="0"/>
                <a:sym typeface="Barlow"/>
              </a:rPr>
              <a:t> </a:t>
            </a:r>
            <a:r>
              <a:rPr lang="en-GB" sz="1200" dirty="0">
                <a:solidFill>
                  <a:srgbClr val="4A4A49"/>
                </a:solidFill>
                <a:latin typeface="Open Sans" panose="020B0606030504020204" pitchFamily="34" charset="0"/>
                <a:ea typeface="Open Sans" panose="020B0606030504020204" pitchFamily="34" charset="0"/>
                <a:cs typeface="Open Sans" panose="020B0606030504020204" pitchFamily="34" charset="0"/>
                <a:sym typeface="Barlow"/>
              </a:rPr>
              <a:t>: </a:t>
            </a:r>
          </a:p>
          <a:p>
            <a:r>
              <a:rPr lang="en-GB" sz="1200" dirty="0">
                <a:solidFill>
                  <a:srgbClr val="4A4A49"/>
                </a:solidFill>
                <a:latin typeface="Open Sans" panose="020B0606030504020204" pitchFamily="34" charset="0"/>
                <a:ea typeface="Open Sans" panose="020B0606030504020204" pitchFamily="34" charset="0"/>
                <a:cs typeface="Open Sans" panose="020B0606030504020204" pitchFamily="34" charset="0"/>
                <a:sym typeface="Barlow"/>
              </a:rPr>
              <a:t>Some seats are reserved for couples and not for single booking.</a:t>
            </a:r>
          </a:p>
        </p:txBody>
      </p:sp>
      <p:cxnSp>
        <p:nvCxnSpPr>
          <p:cNvPr id="5" name="Straight Connector 4">
            <a:extLst>
              <a:ext uri="{FF2B5EF4-FFF2-40B4-BE49-F238E27FC236}">
                <a16:creationId xmlns:a16="http://schemas.microsoft.com/office/drawing/2014/main" id="{42024BDB-BCAE-4840-87A0-7D949351906F}"/>
              </a:ext>
            </a:extLst>
          </p:cNvPr>
          <p:cNvCxnSpPr/>
          <p:nvPr/>
        </p:nvCxnSpPr>
        <p:spPr>
          <a:xfrm>
            <a:off x="5337875" y="1563314"/>
            <a:ext cx="0" cy="679096"/>
          </a:xfrm>
          <a:prstGeom prst="line">
            <a:avLst/>
          </a:prstGeom>
        </p:spPr>
        <p:style>
          <a:lnRef idx="1">
            <a:schemeClr val="dk1"/>
          </a:lnRef>
          <a:fillRef idx="0">
            <a:schemeClr val="dk1"/>
          </a:fillRef>
          <a:effectRef idx="0">
            <a:schemeClr val="dk1"/>
          </a:effectRef>
          <a:fontRef idx="minor">
            <a:schemeClr val="tx1"/>
          </a:fontRef>
        </p:style>
      </p:cxnSp>
      <p:sp>
        <p:nvSpPr>
          <p:cNvPr id="37" name="Google Shape;155;p22">
            <a:extLst>
              <a:ext uri="{FF2B5EF4-FFF2-40B4-BE49-F238E27FC236}">
                <a16:creationId xmlns:a16="http://schemas.microsoft.com/office/drawing/2014/main" id="{77F14F42-D126-48EE-8968-443D81504F81}"/>
              </a:ext>
            </a:extLst>
          </p:cNvPr>
          <p:cNvSpPr txBox="1"/>
          <p:nvPr/>
        </p:nvSpPr>
        <p:spPr>
          <a:xfrm>
            <a:off x="9848424" y="5302810"/>
            <a:ext cx="1948800" cy="432972"/>
          </a:xfrm>
          <a:prstGeom prst="rect">
            <a:avLst/>
          </a:prstGeom>
          <a:noFill/>
          <a:ln>
            <a:noFill/>
          </a:ln>
        </p:spPr>
        <p:txBody>
          <a:bodyPr spcFirstLastPara="1" wrap="square" lIns="0" tIns="0" rIns="0" bIns="0" anchor="b" anchorCtr="0">
            <a:noAutofit/>
          </a:bodyPr>
          <a:lstStyle/>
          <a:p>
            <a:r>
              <a:rPr lang="en-GB" sz="1200" b="1" dirty="0">
                <a:solidFill>
                  <a:srgbClr val="FF4040"/>
                </a:solidFill>
                <a:latin typeface="Open Sans" panose="020B0606030504020204" pitchFamily="34" charset="0"/>
                <a:ea typeface="Open Sans" panose="020B0606030504020204" pitchFamily="34" charset="0"/>
                <a:cs typeface="Open Sans" panose="020B0606030504020204" pitchFamily="34" charset="0"/>
                <a:sym typeface="Barlow"/>
              </a:rPr>
              <a:t>Troublesome</a:t>
            </a:r>
            <a:r>
              <a:rPr lang="en-GB" sz="1200" b="1" dirty="0">
                <a:solidFill>
                  <a:schemeClr val="accent4"/>
                </a:solidFill>
                <a:latin typeface="Open Sans" panose="020B0606030504020204" pitchFamily="34" charset="0"/>
                <a:ea typeface="Open Sans" panose="020B0606030504020204" pitchFamily="34" charset="0"/>
                <a:cs typeface="Open Sans" panose="020B0606030504020204" pitchFamily="34" charset="0"/>
                <a:sym typeface="Barlow"/>
              </a:rPr>
              <a:t> </a:t>
            </a:r>
            <a:r>
              <a:rPr lang="en-GB" sz="1200" dirty="0">
                <a:solidFill>
                  <a:srgbClr val="4A4A49"/>
                </a:solidFill>
                <a:latin typeface="Open Sans" panose="020B0606030504020204" pitchFamily="34" charset="0"/>
                <a:ea typeface="Open Sans" panose="020B0606030504020204" pitchFamily="34" charset="0"/>
                <a:cs typeface="Open Sans" panose="020B0606030504020204" pitchFamily="34" charset="0"/>
                <a:sym typeface="Barlow"/>
              </a:rPr>
              <a:t>: Typing in credit card numbers.</a:t>
            </a:r>
            <a:endParaRPr sz="1200" b="1" dirty="0">
              <a:solidFill>
                <a:srgbClr val="4A4A49"/>
              </a:solidFill>
              <a:latin typeface="Open Sans" panose="020B0606030504020204" pitchFamily="34" charset="0"/>
              <a:ea typeface="Open Sans" panose="020B0606030504020204" pitchFamily="34" charset="0"/>
              <a:cs typeface="Open Sans" panose="020B0606030504020204" pitchFamily="34" charset="0"/>
              <a:sym typeface="Barlow"/>
            </a:endParaRPr>
          </a:p>
        </p:txBody>
      </p:sp>
    </p:spTree>
    <p:extLst>
      <p:ext uri="{BB962C8B-B14F-4D97-AF65-F5344CB8AC3E}">
        <p14:creationId xmlns:p14="http://schemas.microsoft.com/office/powerpoint/2010/main" val="5969325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4A2EB3F-4D60-451F-8F45-7D6654D2FCD9}"/>
              </a:ext>
            </a:extLst>
          </p:cNvPr>
          <p:cNvSpPr>
            <a:spLocks noGrp="1"/>
          </p:cNvSpPr>
          <p:nvPr>
            <p:ph type="body" sz="quarter" idx="13"/>
          </p:nvPr>
        </p:nvSpPr>
        <p:spPr>
          <a:xfrm>
            <a:off x="5919680" y="1431260"/>
            <a:ext cx="5433204" cy="365125"/>
          </a:xfrm>
        </p:spPr>
        <p:txBody>
          <a:bodyPr vert="horz" lIns="91440" tIns="45720" rIns="91440" bIns="45720" rtlCol="0" anchor="t">
            <a:normAutofit lnSpcReduction="10000"/>
          </a:bodyPr>
          <a:lstStyle/>
          <a:p>
            <a:r>
              <a:rPr lang="en-US" dirty="0">
                <a:latin typeface="Geomanist Regular" panose="02000503000000020004" pitchFamily="2" charset="0"/>
              </a:rPr>
              <a:t>UNIQUE</a:t>
            </a:r>
          </a:p>
        </p:txBody>
      </p:sp>
      <p:sp>
        <p:nvSpPr>
          <p:cNvPr id="4" name="Text Placeholder 3">
            <a:extLst>
              <a:ext uri="{FF2B5EF4-FFF2-40B4-BE49-F238E27FC236}">
                <a16:creationId xmlns:a16="http://schemas.microsoft.com/office/drawing/2014/main" id="{AC1C80FB-53F9-42EE-B1E6-D0F998EC5DFA}"/>
              </a:ext>
            </a:extLst>
          </p:cNvPr>
          <p:cNvSpPr>
            <a:spLocks noGrp="1"/>
          </p:cNvSpPr>
          <p:nvPr>
            <p:ph type="body" sz="quarter" idx="15"/>
          </p:nvPr>
        </p:nvSpPr>
        <p:spPr>
          <a:xfrm>
            <a:off x="5919680" y="1848677"/>
            <a:ext cx="5525068" cy="767341"/>
          </a:xfrm>
        </p:spPr>
        <p:txBody>
          <a:bodyPr>
            <a:normAutofit fontScale="77500" lnSpcReduction="20000"/>
          </a:bodyPr>
          <a:lstStyle/>
          <a:p>
            <a:r>
              <a:rPr lang="en-ZA" dirty="0">
                <a:latin typeface="Open Sans" panose="020B0606030504020204" pitchFamily="34" charset="0"/>
                <a:ea typeface="Open Sans" panose="020B0606030504020204" pitchFamily="34" charset="0"/>
                <a:cs typeface="Open Sans" panose="020B0606030504020204" pitchFamily="34" charset="0"/>
              </a:rPr>
              <a:t>Joan is outgoing and sociable and likes to be in the scene. She recently went to the Ice Cream Museum. She took many pictures with her friends and uploaded it to Instagram. She values Instagram as </a:t>
            </a:r>
            <a:r>
              <a:rPr lang="en-ZA" dirty="0">
                <a:solidFill>
                  <a:srgbClr val="FF0000"/>
                </a:solidFill>
                <a:latin typeface="Open Sans" panose="020B0606030504020204" pitchFamily="34" charset="0"/>
                <a:ea typeface="Open Sans" panose="020B0606030504020204" pitchFamily="34" charset="0"/>
                <a:cs typeface="Open Sans" panose="020B0606030504020204" pitchFamily="34" charset="0"/>
              </a:rPr>
              <a:t>each post represents the most beautiful snapshot of a memory</a:t>
            </a:r>
            <a:r>
              <a:rPr lang="en-ZA" dirty="0">
                <a:latin typeface="Open Sans" panose="020B0606030504020204" pitchFamily="34" charset="0"/>
                <a:ea typeface="Open Sans" panose="020B0606030504020204" pitchFamily="34" charset="0"/>
                <a:cs typeface="Open Sans" panose="020B0606030504020204" pitchFamily="34" charset="0"/>
              </a:rPr>
              <a:t> that she would remember for years to come.</a:t>
            </a:r>
            <a:endParaRPr lang="en-US" dirty="0">
              <a:latin typeface="Open Sans" panose="020B0606030504020204" pitchFamily="34" charset="0"/>
              <a:ea typeface="Open Sans" panose="020B0606030504020204" pitchFamily="34" charset="0"/>
              <a:cs typeface="Open Sans" panose="020B0606030504020204" pitchFamily="34" charset="0"/>
            </a:endParaRPr>
          </a:p>
        </p:txBody>
      </p:sp>
      <p:sp>
        <p:nvSpPr>
          <p:cNvPr id="5" name="Text Placeholder 4">
            <a:extLst>
              <a:ext uri="{FF2B5EF4-FFF2-40B4-BE49-F238E27FC236}">
                <a16:creationId xmlns:a16="http://schemas.microsoft.com/office/drawing/2014/main" id="{E81BA2B5-6A90-4204-ABDD-7183FBB03A02}"/>
              </a:ext>
            </a:extLst>
          </p:cNvPr>
          <p:cNvSpPr>
            <a:spLocks noGrp="1"/>
          </p:cNvSpPr>
          <p:nvPr>
            <p:ph type="body" sz="quarter" idx="23"/>
          </p:nvPr>
        </p:nvSpPr>
        <p:spPr>
          <a:xfrm>
            <a:off x="5919680" y="2710521"/>
            <a:ext cx="1650701" cy="365125"/>
          </a:xfrm>
        </p:spPr>
        <p:txBody>
          <a:bodyPr>
            <a:normAutofit lnSpcReduction="10000"/>
          </a:bodyPr>
          <a:lstStyle/>
          <a:p>
            <a:r>
              <a:rPr lang="en-US" dirty="0">
                <a:latin typeface="Geomanist Regular" panose="02000503000000020004" pitchFamily="2" charset="0"/>
              </a:rPr>
              <a:t>Payments</a:t>
            </a:r>
          </a:p>
        </p:txBody>
      </p:sp>
      <p:sp>
        <p:nvSpPr>
          <p:cNvPr id="6" name="Text Placeholder 5">
            <a:extLst>
              <a:ext uri="{FF2B5EF4-FFF2-40B4-BE49-F238E27FC236}">
                <a16:creationId xmlns:a16="http://schemas.microsoft.com/office/drawing/2014/main" id="{7E7D4C34-22A0-4D54-A07D-E1E9A11463E5}"/>
              </a:ext>
            </a:extLst>
          </p:cNvPr>
          <p:cNvSpPr>
            <a:spLocks noGrp="1"/>
          </p:cNvSpPr>
          <p:nvPr>
            <p:ph type="body" sz="quarter" idx="24"/>
          </p:nvPr>
        </p:nvSpPr>
        <p:spPr>
          <a:xfrm>
            <a:off x="5920914" y="3127939"/>
            <a:ext cx="1571496" cy="499903"/>
          </a:xfrm>
        </p:spPr>
        <p:txBody>
          <a:bodyPr>
            <a:normAutofit fontScale="77500" lnSpcReduction="20000"/>
          </a:bodyPr>
          <a:lstStyle/>
          <a:p>
            <a:pPr marL="285750" indent="-285750">
              <a:buFont typeface="Wingdings" panose="05000000000000000000" pitchFamily="2" charset="2"/>
              <a:buChar char="§"/>
            </a:pPr>
            <a:r>
              <a:rPr lang="en-ZA" dirty="0">
                <a:latin typeface="Open Sans" panose="020B0606030504020204" pitchFamily="34" charset="0"/>
                <a:ea typeface="Open Sans" panose="020B0606030504020204" pitchFamily="34" charset="0"/>
                <a:cs typeface="Open Sans" panose="020B0606030504020204" pitchFamily="34" charset="0"/>
              </a:rPr>
              <a:t>Credit Cards</a:t>
            </a:r>
          </a:p>
          <a:p>
            <a:pPr marL="285750" indent="-285750">
              <a:buFont typeface="Wingdings" panose="05000000000000000000" pitchFamily="2" charset="2"/>
              <a:buChar char="§"/>
            </a:pPr>
            <a:r>
              <a:rPr lang="en-ZA" dirty="0">
                <a:latin typeface="Open Sans" panose="020B0606030504020204" pitchFamily="34" charset="0"/>
                <a:ea typeface="Open Sans" panose="020B0606030504020204" pitchFamily="34" charset="0"/>
                <a:cs typeface="Open Sans" panose="020B0606030504020204" pitchFamily="34" charset="0"/>
              </a:rPr>
              <a:t>Apple Pay</a:t>
            </a:r>
          </a:p>
        </p:txBody>
      </p:sp>
      <p:sp>
        <p:nvSpPr>
          <p:cNvPr id="9" name="Text Placeholder 8">
            <a:extLst>
              <a:ext uri="{FF2B5EF4-FFF2-40B4-BE49-F238E27FC236}">
                <a16:creationId xmlns:a16="http://schemas.microsoft.com/office/drawing/2014/main" id="{868F40F8-BF35-45E9-B3DD-5436362D746E}"/>
              </a:ext>
            </a:extLst>
          </p:cNvPr>
          <p:cNvSpPr>
            <a:spLocks noGrp="1"/>
          </p:cNvSpPr>
          <p:nvPr>
            <p:ph type="body" sz="quarter" idx="27"/>
          </p:nvPr>
        </p:nvSpPr>
        <p:spPr>
          <a:xfrm>
            <a:off x="5919680" y="3895280"/>
            <a:ext cx="5433204" cy="365125"/>
          </a:xfrm>
        </p:spPr>
        <p:txBody>
          <a:bodyPr>
            <a:normAutofit lnSpcReduction="10000"/>
          </a:bodyPr>
          <a:lstStyle/>
          <a:p>
            <a:r>
              <a:rPr lang="en-US" dirty="0">
                <a:latin typeface="Geomanist Regular" panose="02000503000000020004" pitchFamily="2" charset="0"/>
              </a:rPr>
              <a:t>Sources of Information</a:t>
            </a:r>
          </a:p>
        </p:txBody>
      </p:sp>
      <p:sp>
        <p:nvSpPr>
          <p:cNvPr id="10" name="Text Placeholder 9">
            <a:extLst>
              <a:ext uri="{FF2B5EF4-FFF2-40B4-BE49-F238E27FC236}">
                <a16:creationId xmlns:a16="http://schemas.microsoft.com/office/drawing/2014/main" id="{7F39C97C-2DDC-4706-B96C-B02FAE53A426}"/>
              </a:ext>
            </a:extLst>
          </p:cNvPr>
          <p:cNvSpPr>
            <a:spLocks noGrp="1"/>
          </p:cNvSpPr>
          <p:nvPr>
            <p:ph type="body" sz="quarter" idx="28"/>
          </p:nvPr>
        </p:nvSpPr>
        <p:spPr>
          <a:xfrm>
            <a:off x="5919680" y="4426097"/>
            <a:ext cx="5431971" cy="1662815"/>
          </a:xfrm>
        </p:spPr>
        <p:txBody>
          <a:bodyPr>
            <a:normAutofit fontScale="85000" lnSpcReduction="20000"/>
          </a:bodyPr>
          <a:lstStyle/>
          <a:p>
            <a:pPr marL="285750" indent="-285750">
              <a:buFont typeface="Wingdings" panose="05000000000000000000" pitchFamily="2" charset="2"/>
              <a:buChar char="§"/>
            </a:pPr>
            <a:r>
              <a:rPr lang="en-ZA" dirty="0">
                <a:latin typeface="Open Sans" panose="020B0606030504020204" pitchFamily="34" charset="0"/>
                <a:ea typeface="Open Sans" panose="020B0606030504020204" pitchFamily="34" charset="0"/>
                <a:cs typeface="Open Sans" panose="020B0606030504020204" pitchFamily="34" charset="0"/>
              </a:rPr>
              <a:t>Social Media</a:t>
            </a:r>
          </a:p>
          <a:p>
            <a:pPr marL="285750" indent="-285750">
              <a:buFont typeface="Wingdings" panose="05000000000000000000" pitchFamily="2" charset="2"/>
              <a:buChar char="§"/>
            </a:pPr>
            <a:r>
              <a:rPr lang="en-ZA" dirty="0">
                <a:latin typeface="Open Sans" panose="020B0606030504020204" pitchFamily="34" charset="0"/>
                <a:ea typeface="Open Sans" panose="020B0606030504020204" pitchFamily="34" charset="0"/>
                <a:cs typeface="Open Sans" panose="020B0606030504020204" pitchFamily="34" charset="0"/>
              </a:rPr>
              <a:t>Friends</a:t>
            </a:r>
          </a:p>
          <a:p>
            <a:pPr marL="285750" indent="-285750">
              <a:buFont typeface="Wingdings" panose="05000000000000000000" pitchFamily="2" charset="2"/>
              <a:buChar char="§"/>
            </a:pPr>
            <a:r>
              <a:rPr lang="en-ZA" dirty="0">
                <a:latin typeface="Open Sans" panose="020B0606030504020204" pitchFamily="34" charset="0"/>
                <a:ea typeface="Open Sans" panose="020B0606030504020204" pitchFamily="34" charset="0"/>
                <a:cs typeface="Open Sans" panose="020B0606030504020204" pitchFamily="34" charset="0"/>
              </a:rPr>
              <a:t>YouTube</a:t>
            </a:r>
          </a:p>
          <a:p>
            <a:pPr marL="285750" indent="-285750">
              <a:buFont typeface="Wingdings" panose="05000000000000000000" pitchFamily="2" charset="2"/>
              <a:buChar char="§"/>
            </a:pPr>
            <a:r>
              <a:rPr lang="en-ZA" dirty="0">
                <a:latin typeface="Open Sans" panose="020B0606030504020204" pitchFamily="34" charset="0"/>
                <a:ea typeface="Open Sans" panose="020B0606030504020204" pitchFamily="34" charset="0"/>
                <a:cs typeface="Open Sans" panose="020B0606030504020204" pitchFamily="34" charset="0"/>
              </a:rPr>
              <a:t>Rotten Tomatoes</a:t>
            </a:r>
          </a:p>
          <a:p>
            <a:pPr marL="285750" indent="-285750">
              <a:buFont typeface="Wingdings" panose="05000000000000000000" pitchFamily="2" charset="2"/>
              <a:buChar char="§"/>
            </a:pPr>
            <a:r>
              <a:rPr lang="en-ZA" dirty="0">
                <a:latin typeface="Open Sans" panose="020B0606030504020204" pitchFamily="34" charset="0"/>
                <a:ea typeface="Open Sans" panose="020B0606030504020204" pitchFamily="34" charset="0"/>
                <a:cs typeface="Open Sans" panose="020B0606030504020204" pitchFamily="34" charset="0"/>
              </a:rPr>
              <a:t>IMDb</a:t>
            </a:r>
          </a:p>
          <a:p>
            <a:pPr marL="285750" indent="-285750">
              <a:buFont typeface="Wingdings" panose="05000000000000000000" pitchFamily="2" charset="2"/>
              <a:buChar char="§"/>
            </a:pPr>
            <a:r>
              <a:rPr lang="en-ZA" dirty="0">
                <a:latin typeface="Open Sans" panose="020B0606030504020204" pitchFamily="34" charset="0"/>
                <a:ea typeface="Open Sans" panose="020B0606030504020204" pitchFamily="34" charset="0"/>
                <a:cs typeface="Open Sans" panose="020B0606030504020204" pitchFamily="34" charset="0"/>
              </a:rPr>
              <a:t>Google</a:t>
            </a:r>
          </a:p>
          <a:p>
            <a:pPr marL="285750" indent="-285750">
              <a:buFont typeface="Wingdings" panose="05000000000000000000" pitchFamily="2" charset="2"/>
              <a:buChar char="§"/>
            </a:pPr>
            <a:endParaRPr lang="en-ZA" dirty="0">
              <a:latin typeface="Open Sans" panose="020B0606030504020204" pitchFamily="34" charset="0"/>
              <a:ea typeface="Open Sans" panose="020B0606030504020204" pitchFamily="34" charset="0"/>
              <a:cs typeface="Open Sans" panose="020B0606030504020204" pitchFamily="34" charset="0"/>
            </a:endParaRPr>
          </a:p>
          <a:p>
            <a:endParaRPr lang="en-US" dirty="0">
              <a:latin typeface="Open Sans" panose="020B0606030504020204" pitchFamily="34" charset="0"/>
              <a:ea typeface="Open Sans" panose="020B0606030504020204" pitchFamily="34" charset="0"/>
              <a:cs typeface="Open Sans" panose="020B0606030504020204" pitchFamily="34" charset="0"/>
            </a:endParaRPr>
          </a:p>
        </p:txBody>
      </p:sp>
      <p:sp>
        <p:nvSpPr>
          <p:cNvPr id="20" name="Date Placeholder 19">
            <a:extLst>
              <a:ext uri="{FF2B5EF4-FFF2-40B4-BE49-F238E27FC236}">
                <a16:creationId xmlns:a16="http://schemas.microsoft.com/office/drawing/2014/main" id="{A74D661B-510C-4CF2-BF77-3EAFB649883D}"/>
              </a:ext>
            </a:extLst>
          </p:cNvPr>
          <p:cNvSpPr>
            <a:spLocks noGrp="1"/>
          </p:cNvSpPr>
          <p:nvPr>
            <p:ph type="dt" sz="half" idx="20"/>
          </p:nvPr>
        </p:nvSpPr>
        <p:spPr>
          <a:xfrm>
            <a:off x="5919680" y="6356350"/>
            <a:ext cx="947516" cy="365125"/>
          </a:xfrm>
        </p:spPr>
        <p:txBody>
          <a:bodyPr/>
          <a:lstStyle/>
          <a:p>
            <a:r>
              <a:rPr lang="en-US"/>
              <a:t>2021</a:t>
            </a:r>
            <a:endParaRPr lang="en-US" dirty="0"/>
          </a:p>
        </p:txBody>
      </p:sp>
      <p:sp>
        <p:nvSpPr>
          <p:cNvPr id="21" name="Footer Placeholder 20">
            <a:extLst>
              <a:ext uri="{FF2B5EF4-FFF2-40B4-BE49-F238E27FC236}">
                <a16:creationId xmlns:a16="http://schemas.microsoft.com/office/drawing/2014/main" id="{7E44CAC0-3B5A-49F6-A2CB-0BC80D111A87}"/>
              </a:ext>
            </a:extLst>
          </p:cNvPr>
          <p:cNvSpPr>
            <a:spLocks noGrp="1"/>
          </p:cNvSpPr>
          <p:nvPr>
            <p:ph type="ftr" sz="quarter" idx="21"/>
          </p:nvPr>
        </p:nvSpPr>
        <p:spPr>
          <a:xfrm>
            <a:off x="7161955" y="6356350"/>
            <a:ext cx="3243942" cy="365125"/>
          </a:xfrm>
        </p:spPr>
        <p:txBody>
          <a:bodyPr/>
          <a:lstStyle/>
          <a:p>
            <a:r>
              <a:rPr lang="en-US"/>
              <a:t>BOOK-IT</a:t>
            </a:r>
            <a:endParaRPr lang="en-US" dirty="0"/>
          </a:p>
        </p:txBody>
      </p:sp>
      <p:sp>
        <p:nvSpPr>
          <p:cNvPr id="22" name="Slide Number Placeholder 21">
            <a:extLst>
              <a:ext uri="{FF2B5EF4-FFF2-40B4-BE49-F238E27FC236}">
                <a16:creationId xmlns:a16="http://schemas.microsoft.com/office/drawing/2014/main" id="{5D1BD041-3428-4D62-934F-F3FF6D36F90F}"/>
              </a:ext>
            </a:extLst>
          </p:cNvPr>
          <p:cNvSpPr>
            <a:spLocks noGrp="1"/>
          </p:cNvSpPr>
          <p:nvPr>
            <p:ph type="sldNum" sz="quarter" idx="22"/>
          </p:nvPr>
        </p:nvSpPr>
        <p:spPr>
          <a:xfrm>
            <a:off x="10700656" y="6356350"/>
            <a:ext cx="653143" cy="365125"/>
          </a:xfrm>
        </p:spPr>
        <p:txBody>
          <a:bodyPr/>
          <a:lstStyle/>
          <a:p>
            <a:fld id="{B5CEABB6-07DC-46E8-9B57-56EC44A396E5}" type="slidenum">
              <a:rPr lang="en-US" smtClean="0"/>
              <a:pPr/>
              <a:t>5</a:t>
            </a:fld>
            <a:endParaRPr lang="en-US" dirty="0"/>
          </a:p>
        </p:txBody>
      </p:sp>
      <p:pic>
        <p:nvPicPr>
          <p:cNvPr id="36" name="Picture 35">
            <a:extLst>
              <a:ext uri="{FF2B5EF4-FFF2-40B4-BE49-F238E27FC236}">
                <a16:creationId xmlns:a16="http://schemas.microsoft.com/office/drawing/2014/main" id="{5F1C2D5C-3963-482E-8701-660CD4510F3F}"/>
              </a:ext>
            </a:extLst>
          </p:cNvPr>
          <p:cNvPicPr>
            <a:picLocks noChangeAspect="1"/>
          </p:cNvPicPr>
          <p:nvPr/>
        </p:nvPicPr>
        <p:blipFill>
          <a:blip r:embed="rId2"/>
          <a:stretch>
            <a:fillRect/>
          </a:stretch>
        </p:blipFill>
        <p:spPr>
          <a:xfrm>
            <a:off x="-6958" y="0"/>
            <a:ext cx="5339306" cy="6858000"/>
          </a:xfrm>
          <a:prstGeom prst="rect">
            <a:avLst/>
          </a:prstGeom>
        </p:spPr>
      </p:pic>
      <p:sp>
        <p:nvSpPr>
          <p:cNvPr id="12" name="Text Placeholder 4">
            <a:extLst>
              <a:ext uri="{FF2B5EF4-FFF2-40B4-BE49-F238E27FC236}">
                <a16:creationId xmlns:a16="http://schemas.microsoft.com/office/drawing/2014/main" id="{055E55A0-CCD7-460F-8EC3-037CAD46840C}"/>
              </a:ext>
            </a:extLst>
          </p:cNvPr>
          <p:cNvSpPr txBox="1">
            <a:spLocks/>
          </p:cNvSpPr>
          <p:nvPr/>
        </p:nvSpPr>
        <p:spPr>
          <a:xfrm>
            <a:off x="8569381" y="2729786"/>
            <a:ext cx="2468514" cy="365125"/>
          </a:xfrm>
          <a:prstGeom prst="rect">
            <a:avLst/>
          </a:prstGeom>
        </p:spPr>
        <p:txBody>
          <a:bodyPr vert="horz" lIns="91440" tIns="45720" rIns="91440" bIns="45720" rtlCol="0">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lang="en-US" sz="2000" kern="1200" spc="150" baseline="0" dirty="0">
                <a:solidFill>
                  <a:schemeClr val="tx1">
                    <a:lumMod val="75000"/>
                    <a:lumOff val="25000"/>
                  </a:schemeClr>
                </a:solidFill>
                <a:latin typeface="+mj-lt"/>
                <a:ea typeface="+mj-ea"/>
                <a:cs typeface="+mj-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Geomanist Regular" panose="02000503000000020004" pitchFamily="2" charset="0"/>
              </a:rPr>
              <a:t>Social Channels</a:t>
            </a:r>
          </a:p>
        </p:txBody>
      </p:sp>
      <p:sp>
        <p:nvSpPr>
          <p:cNvPr id="13" name="Text Placeholder 5">
            <a:extLst>
              <a:ext uri="{FF2B5EF4-FFF2-40B4-BE49-F238E27FC236}">
                <a16:creationId xmlns:a16="http://schemas.microsoft.com/office/drawing/2014/main" id="{6AB44F86-33E6-4B16-8375-7909F029887F}"/>
              </a:ext>
            </a:extLst>
          </p:cNvPr>
          <p:cNvSpPr txBox="1">
            <a:spLocks/>
          </p:cNvSpPr>
          <p:nvPr/>
        </p:nvSpPr>
        <p:spPr>
          <a:xfrm>
            <a:off x="8635665" y="3112397"/>
            <a:ext cx="1571496" cy="499903"/>
          </a:xfrm>
          <a:prstGeom prst="rect">
            <a:avLst/>
          </a:prstGeom>
        </p:spPr>
        <p:txBody>
          <a:bodyPr vert="horz" lIns="91440" tIns="45720" rIns="91440" bIns="45720" rtlCol="0">
            <a:normAutofit fontScale="77500" lnSpcReduction="20000"/>
          </a:bodyPr>
          <a:lstStyle>
            <a:lvl1pPr marL="0" indent="0" algn="l" defTabSz="914400" rtl="0" eaLnBrk="1" latinLnBrk="0" hangingPunct="1">
              <a:lnSpc>
                <a:spcPct val="100000"/>
              </a:lnSpc>
              <a:spcBef>
                <a:spcPts val="1000"/>
              </a:spcBef>
              <a:buFont typeface="Arial" panose="020B0604020202020204" pitchFamily="34" charset="0"/>
              <a:buNone/>
              <a:defRPr sz="14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Wingdings" panose="05000000000000000000" pitchFamily="2" charset="2"/>
              <a:buChar char="§"/>
            </a:pPr>
            <a:r>
              <a:rPr lang="en-ZA" dirty="0">
                <a:latin typeface="Open Sans" panose="020B0606030504020204" pitchFamily="34" charset="0"/>
                <a:ea typeface="Open Sans" panose="020B0606030504020204" pitchFamily="34" charset="0"/>
                <a:cs typeface="Open Sans" panose="020B0606030504020204" pitchFamily="34" charset="0"/>
              </a:rPr>
              <a:t>Instagram</a:t>
            </a:r>
          </a:p>
          <a:p>
            <a:pPr marL="285750" indent="-285750">
              <a:buFont typeface="Wingdings" panose="05000000000000000000" pitchFamily="2" charset="2"/>
              <a:buChar char="§"/>
            </a:pPr>
            <a:r>
              <a:rPr lang="en-ZA" dirty="0">
                <a:latin typeface="Open Sans" panose="020B0606030504020204" pitchFamily="34" charset="0"/>
                <a:ea typeface="Open Sans" panose="020B0606030504020204" pitchFamily="34" charset="0"/>
                <a:cs typeface="Open Sans" panose="020B0606030504020204" pitchFamily="34" charset="0"/>
              </a:rPr>
              <a:t>Facebook</a:t>
            </a:r>
          </a:p>
        </p:txBody>
      </p:sp>
    </p:spTree>
    <p:extLst>
      <p:ext uri="{BB962C8B-B14F-4D97-AF65-F5344CB8AC3E}">
        <p14:creationId xmlns:p14="http://schemas.microsoft.com/office/powerpoint/2010/main" val="20050559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E54ABB-4929-4810-950B-2DAEA0A5BAB4}"/>
              </a:ext>
            </a:extLst>
          </p:cNvPr>
          <p:cNvSpPr>
            <a:spLocks noGrp="1"/>
          </p:cNvSpPr>
          <p:nvPr>
            <p:ph type="title"/>
          </p:nvPr>
        </p:nvSpPr>
        <p:spPr>
          <a:xfrm>
            <a:off x="1885156" y="892177"/>
            <a:ext cx="8421688" cy="1325563"/>
          </a:xfrm>
        </p:spPr>
        <p:txBody>
          <a:bodyPr/>
          <a:lstStyle/>
          <a:p>
            <a:r>
              <a:rPr lang="en-US" dirty="0">
                <a:latin typeface="Geomanist Regular" panose="02000503000000020004" pitchFamily="2" charset="0"/>
              </a:rPr>
              <a:t>MARKET OVERVIEW</a:t>
            </a:r>
          </a:p>
        </p:txBody>
      </p:sp>
      <p:sp>
        <p:nvSpPr>
          <p:cNvPr id="6" name="Text Placeholder 5">
            <a:extLst>
              <a:ext uri="{FF2B5EF4-FFF2-40B4-BE49-F238E27FC236}">
                <a16:creationId xmlns:a16="http://schemas.microsoft.com/office/drawing/2014/main" id="{0FE22F9B-4BF8-41DC-8F1C-836B546E59AD}"/>
              </a:ext>
            </a:extLst>
          </p:cNvPr>
          <p:cNvSpPr>
            <a:spLocks noGrp="1"/>
          </p:cNvSpPr>
          <p:nvPr>
            <p:ph type="body" sz="quarter" idx="3"/>
          </p:nvPr>
        </p:nvSpPr>
        <p:spPr>
          <a:xfrm>
            <a:off x="4647665" y="2776936"/>
            <a:ext cx="2896671" cy="823912"/>
          </a:xfrm>
        </p:spPr>
        <p:txBody>
          <a:bodyPr/>
          <a:lstStyle/>
          <a:p>
            <a:r>
              <a:rPr lang="en-ZA" b="1" dirty="0">
                <a:solidFill>
                  <a:schemeClr val="tx1"/>
                </a:solidFill>
              </a:rPr>
              <a:t>15.3</a:t>
            </a:r>
            <a:r>
              <a:rPr lang="en-ZA" dirty="0"/>
              <a:t>%</a:t>
            </a:r>
          </a:p>
        </p:txBody>
      </p:sp>
      <p:sp>
        <p:nvSpPr>
          <p:cNvPr id="3" name="Text Placeholder 2">
            <a:extLst>
              <a:ext uri="{FF2B5EF4-FFF2-40B4-BE49-F238E27FC236}">
                <a16:creationId xmlns:a16="http://schemas.microsoft.com/office/drawing/2014/main" id="{D5E1C399-8F48-44F5-9461-3C89866D4CE1}"/>
              </a:ext>
            </a:extLst>
          </p:cNvPr>
          <p:cNvSpPr>
            <a:spLocks noGrp="1"/>
          </p:cNvSpPr>
          <p:nvPr>
            <p:ph sz="quarter" idx="4"/>
          </p:nvPr>
        </p:nvSpPr>
        <p:spPr>
          <a:xfrm>
            <a:off x="4647665" y="3834606"/>
            <a:ext cx="2896671" cy="1997867"/>
          </a:xfrm>
        </p:spPr>
        <p:txBody>
          <a:bodyPr/>
          <a:lstStyle/>
          <a:p>
            <a:r>
              <a:rPr lang="en-US" dirty="0"/>
              <a:t>Current estimates by PwC put the compound annual </a:t>
            </a:r>
            <a:r>
              <a:rPr lang="en-US" dirty="0">
                <a:solidFill>
                  <a:srgbClr val="FF4040"/>
                </a:solidFill>
              </a:rPr>
              <a:t>growth rate </a:t>
            </a:r>
            <a:r>
              <a:rPr lang="en-US" dirty="0"/>
              <a:t>of revenue from </a:t>
            </a:r>
            <a:r>
              <a:rPr lang="en-US" dirty="0">
                <a:solidFill>
                  <a:srgbClr val="FF4040"/>
                </a:solidFill>
              </a:rPr>
              <a:t>on-demand video</a:t>
            </a:r>
            <a:r>
              <a:rPr lang="en-US" dirty="0"/>
              <a:t> here to be at 15.3 per cent between 2019 and 2024.</a:t>
            </a:r>
          </a:p>
        </p:txBody>
      </p:sp>
      <p:sp>
        <p:nvSpPr>
          <p:cNvPr id="5" name="Content Placeholder 4">
            <a:extLst>
              <a:ext uri="{FF2B5EF4-FFF2-40B4-BE49-F238E27FC236}">
                <a16:creationId xmlns:a16="http://schemas.microsoft.com/office/drawing/2014/main" id="{CF515C5D-2CDB-4E66-B2B8-1451BC44247F}"/>
              </a:ext>
            </a:extLst>
          </p:cNvPr>
          <p:cNvSpPr>
            <a:spLocks noGrp="1"/>
          </p:cNvSpPr>
          <p:nvPr>
            <p:ph type="body" idx="13"/>
          </p:nvPr>
        </p:nvSpPr>
        <p:spPr>
          <a:xfrm>
            <a:off x="8066421" y="2776936"/>
            <a:ext cx="2882475" cy="823912"/>
          </a:xfrm>
        </p:spPr>
        <p:txBody>
          <a:bodyPr vert="horz" lIns="91440" tIns="45720" rIns="91440" bIns="45720" rtlCol="0" anchor="b">
            <a:normAutofit/>
          </a:bodyPr>
          <a:lstStyle/>
          <a:p>
            <a:r>
              <a:rPr lang="en-ZA" b="1" dirty="0">
                <a:solidFill>
                  <a:schemeClr val="tx1"/>
                </a:solidFill>
              </a:rPr>
              <a:t>64.73</a:t>
            </a:r>
            <a:r>
              <a:rPr lang="en-ZA" dirty="0"/>
              <a:t>%</a:t>
            </a:r>
          </a:p>
        </p:txBody>
      </p:sp>
      <p:sp>
        <p:nvSpPr>
          <p:cNvPr id="8" name="Text Placeholder 7">
            <a:extLst>
              <a:ext uri="{FF2B5EF4-FFF2-40B4-BE49-F238E27FC236}">
                <a16:creationId xmlns:a16="http://schemas.microsoft.com/office/drawing/2014/main" id="{E92B9716-8D44-4864-8986-720957B34362}"/>
              </a:ext>
            </a:extLst>
          </p:cNvPr>
          <p:cNvSpPr>
            <a:spLocks noGrp="1"/>
          </p:cNvSpPr>
          <p:nvPr>
            <p:ph sz="half" idx="14"/>
          </p:nvPr>
        </p:nvSpPr>
        <p:spPr>
          <a:xfrm>
            <a:off x="8066421" y="3834606"/>
            <a:ext cx="2882475" cy="1997867"/>
          </a:xfrm>
        </p:spPr>
        <p:txBody>
          <a:bodyPr/>
          <a:lstStyle/>
          <a:p>
            <a:r>
              <a:rPr lang="en-ZA" noProof="1"/>
              <a:t>Of the gadgets in Singapore are </a:t>
            </a:r>
            <a:r>
              <a:rPr lang="en-ZA" noProof="1">
                <a:solidFill>
                  <a:srgbClr val="FF4040"/>
                </a:solidFill>
              </a:rPr>
              <a:t>mobile devices</a:t>
            </a:r>
            <a:r>
              <a:rPr lang="en-ZA" noProof="1"/>
              <a:t>. Having a good app installed on user’s devices is important in ensuring </a:t>
            </a:r>
            <a:r>
              <a:rPr lang="en-ZA" noProof="1">
                <a:solidFill>
                  <a:srgbClr val="FF4040"/>
                </a:solidFill>
              </a:rPr>
              <a:t>availability</a:t>
            </a:r>
            <a:r>
              <a:rPr lang="en-ZA" noProof="1"/>
              <a:t> of delivering ticket sales.</a:t>
            </a:r>
            <a:endParaRPr lang="en-ZA" dirty="0"/>
          </a:p>
          <a:p>
            <a:endParaRPr lang="en-US" dirty="0"/>
          </a:p>
        </p:txBody>
      </p:sp>
      <p:sp>
        <p:nvSpPr>
          <p:cNvPr id="9" name="Date Placeholder 8">
            <a:extLst>
              <a:ext uri="{FF2B5EF4-FFF2-40B4-BE49-F238E27FC236}">
                <a16:creationId xmlns:a16="http://schemas.microsoft.com/office/drawing/2014/main" id="{7B78F7A0-88C5-4940-B21C-099F472F39F9}"/>
              </a:ext>
            </a:extLst>
          </p:cNvPr>
          <p:cNvSpPr>
            <a:spLocks noGrp="1"/>
          </p:cNvSpPr>
          <p:nvPr>
            <p:ph type="dt" sz="half" idx="10"/>
          </p:nvPr>
        </p:nvSpPr>
        <p:spPr>
          <a:xfrm>
            <a:off x="838200" y="6356350"/>
            <a:ext cx="2743200" cy="365125"/>
          </a:xfrm>
        </p:spPr>
        <p:txBody>
          <a:bodyPr/>
          <a:lstStyle/>
          <a:p>
            <a:r>
              <a:rPr lang="en-US"/>
              <a:t>2021</a:t>
            </a:r>
            <a:endParaRPr lang="en-US" dirty="0"/>
          </a:p>
        </p:txBody>
      </p:sp>
      <p:sp>
        <p:nvSpPr>
          <p:cNvPr id="10" name="Footer Placeholder 9">
            <a:extLst>
              <a:ext uri="{FF2B5EF4-FFF2-40B4-BE49-F238E27FC236}">
                <a16:creationId xmlns:a16="http://schemas.microsoft.com/office/drawing/2014/main" id="{D2186069-FC8E-433D-9BB4-942220CE8CFB}"/>
              </a:ext>
            </a:extLst>
          </p:cNvPr>
          <p:cNvSpPr>
            <a:spLocks noGrp="1"/>
          </p:cNvSpPr>
          <p:nvPr>
            <p:ph type="ftr" sz="quarter" idx="11"/>
          </p:nvPr>
        </p:nvSpPr>
        <p:spPr>
          <a:xfrm>
            <a:off x="4038600" y="6356350"/>
            <a:ext cx="4114800" cy="365125"/>
          </a:xfrm>
        </p:spPr>
        <p:txBody>
          <a:bodyPr/>
          <a:lstStyle/>
          <a:p>
            <a:r>
              <a:rPr lang="en-US"/>
              <a:t>BOOK-IT</a:t>
            </a:r>
            <a:endParaRPr lang="en-US" dirty="0"/>
          </a:p>
        </p:txBody>
      </p:sp>
      <p:sp>
        <p:nvSpPr>
          <p:cNvPr id="11" name="Slide Number Placeholder 10">
            <a:extLst>
              <a:ext uri="{FF2B5EF4-FFF2-40B4-BE49-F238E27FC236}">
                <a16:creationId xmlns:a16="http://schemas.microsoft.com/office/drawing/2014/main" id="{BAD5B6F4-0A90-447A-A1AE-D75C934B6B29}"/>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6</a:t>
            </a:fld>
            <a:endParaRPr lang="en-US" dirty="0"/>
          </a:p>
        </p:txBody>
      </p:sp>
      <p:sp>
        <p:nvSpPr>
          <p:cNvPr id="20" name="Text Placeholder 3">
            <a:extLst>
              <a:ext uri="{FF2B5EF4-FFF2-40B4-BE49-F238E27FC236}">
                <a16:creationId xmlns:a16="http://schemas.microsoft.com/office/drawing/2014/main" id="{8C30DF96-8E62-4953-A7BA-EB1F42AF1752}"/>
              </a:ext>
            </a:extLst>
          </p:cNvPr>
          <p:cNvSpPr>
            <a:spLocks noGrp="1"/>
          </p:cNvSpPr>
          <p:nvPr>
            <p:ph type="body" idx="1"/>
          </p:nvPr>
        </p:nvSpPr>
        <p:spPr>
          <a:xfrm>
            <a:off x="1243104" y="2776936"/>
            <a:ext cx="3069014" cy="823912"/>
          </a:xfrm>
        </p:spPr>
        <p:txBody>
          <a:bodyPr/>
          <a:lstStyle/>
          <a:p>
            <a:r>
              <a:rPr lang="en-ZA" b="1" dirty="0">
                <a:solidFill>
                  <a:schemeClr val="tx1"/>
                </a:solidFill>
              </a:rPr>
              <a:t>19</a:t>
            </a:r>
            <a:r>
              <a:rPr lang="en-ZA" dirty="0"/>
              <a:t> million tickets</a:t>
            </a:r>
          </a:p>
        </p:txBody>
      </p:sp>
      <p:sp>
        <p:nvSpPr>
          <p:cNvPr id="21" name="Content Placeholder 6">
            <a:extLst>
              <a:ext uri="{FF2B5EF4-FFF2-40B4-BE49-F238E27FC236}">
                <a16:creationId xmlns:a16="http://schemas.microsoft.com/office/drawing/2014/main" id="{8CDA9696-B62E-4653-A15C-AF298001E598}"/>
              </a:ext>
            </a:extLst>
          </p:cNvPr>
          <p:cNvSpPr>
            <a:spLocks noGrp="1"/>
          </p:cNvSpPr>
          <p:nvPr>
            <p:ph sz="half" idx="2"/>
          </p:nvPr>
        </p:nvSpPr>
        <p:spPr>
          <a:xfrm>
            <a:off x="1243104" y="3834606"/>
            <a:ext cx="3069014" cy="1997867"/>
          </a:xfrm>
        </p:spPr>
        <p:txBody>
          <a:bodyPr vert="horz" lIns="91440" tIns="45720" rIns="91440" bIns="45720" rtlCol="0" anchor="t">
            <a:normAutofit/>
          </a:bodyPr>
          <a:lstStyle/>
          <a:p>
            <a:r>
              <a:rPr lang="en-US" noProof="1"/>
              <a:t>Sold per year before COVID.</a:t>
            </a:r>
          </a:p>
          <a:p>
            <a:r>
              <a:rPr lang="en-US" noProof="1"/>
              <a:t>This is a </a:t>
            </a:r>
            <a:r>
              <a:rPr lang="en-US" noProof="1">
                <a:solidFill>
                  <a:srgbClr val="FF4040"/>
                </a:solidFill>
              </a:rPr>
              <a:t>relatively small drop </a:t>
            </a:r>
            <a:r>
              <a:rPr lang="en-US" noProof="1"/>
              <a:t>in ticket sales compared to Singapore’s </a:t>
            </a:r>
            <a:r>
              <a:rPr lang="en-US" noProof="1">
                <a:solidFill>
                  <a:srgbClr val="FF4040"/>
                </a:solidFill>
              </a:rPr>
              <a:t>historical high </a:t>
            </a:r>
            <a:r>
              <a:rPr lang="en-US" noProof="1"/>
              <a:t>of 22 million in 2011. </a:t>
            </a:r>
          </a:p>
        </p:txBody>
      </p:sp>
    </p:spTree>
    <p:extLst>
      <p:ext uri="{BB962C8B-B14F-4D97-AF65-F5344CB8AC3E}">
        <p14:creationId xmlns:p14="http://schemas.microsoft.com/office/powerpoint/2010/main" val="21211780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08C79-A4AC-4B5D-92DF-600737E4D11A}"/>
              </a:ext>
            </a:extLst>
          </p:cNvPr>
          <p:cNvSpPr>
            <a:spLocks noGrp="1"/>
          </p:cNvSpPr>
          <p:nvPr>
            <p:ph type="title"/>
          </p:nvPr>
        </p:nvSpPr>
        <p:spPr>
          <a:xfrm>
            <a:off x="838200" y="5509419"/>
            <a:ext cx="4082142" cy="585788"/>
          </a:xfrm>
        </p:spPr>
        <p:txBody>
          <a:bodyPr/>
          <a:lstStyle/>
          <a:p>
            <a:r>
              <a:rPr lang="en-US" dirty="0">
                <a:latin typeface="Geomanist ExtraLight" panose="02000503000000020004" pitchFamily="2" charset="0"/>
              </a:rPr>
              <a:t>PROBLEM</a:t>
            </a:r>
          </a:p>
        </p:txBody>
      </p:sp>
      <p:sp>
        <p:nvSpPr>
          <p:cNvPr id="3" name="Content Placeholder 2">
            <a:extLst>
              <a:ext uri="{FF2B5EF4-FFF2-40B4-BE49-F238E27FC236}">
                <a16:creationId xmlns:a16="http://schemas.microsoft.com/office/drawing/2014/main" id="{7D779DE4-CAEA-4617-897E-FEC9A2AC2D6A}"/>
              </a:ext>
            </a:extLst>
          </p:cNvPr>
          <p:cNvSpPr>
            <a:spLocks noGrp="1"/>
          </p:cNvSpPr>
          <p:nvPr>
            <p:ph type="body" sz="quarter" idx="13"/>
          </p:nvPr>
        </p:nvSpPr>
        <p:spPr>
          <a:xfrm>
            <a:off x="109606" y="1633536"/>
            <a:ext cx="2141764" cy="514350"/>
          </a:xfrm>
        </p:spPr>
        <p:txBody>
          <a:bodyPr vert="horz" lIns="91440" tIns="45720" rIns="91440" bIns="45720" rtlCol="0" anchor="ctr">
            <a:normAutofit lnSpcReduction="10000"/>
          </a:bodyPr>
          <a:lstStyle/>
          <a:p>
            <a:r>
              <a:rPr lang="en-US" dirty="0">
                <a:latin typeface="Geomanist Regular" panose="02000503000000020004" pitchFamily="2" charset="0"/>
              </a:rPr>
              <a:t>Continued strength</a:t>
            </a:r>
          </a:p>
        </p:txBody>
      </p:sp>
      <p:sp>
        <p:nvSpPr>
          <p:cNvPr id="4" name="Text Placeholder 3">
            <a:extLst>
              <a:ext uri="{FF2B5EF4-FFF2-40B4-BE49-F238E27FC236}">
                <a16:creationId xmlns:a16="http://schemas.microsoft.com/office/drawing/2014/main" id="{F5FF1291-56EB-4A7B-A198-1D91F9ECC5D3}"/>
              </a:ext>
            </a:extLst>
          </p:cNvPr>
          <p:cNvSpPr>
            <a:spLocks noGrp="1"/>
          </p:cNvSpPr>
          <p:nvPr>
            <p:ph type="body" sz="quarter" idx="14"/>
          </p:nvPr>
        </p:nvSpPr>
        <p:spPr>
          <a:xfrm>
            <a:off x="42741" y="2557718"/>
            <a:ext cx="2933141" cy="666749"/>
          </a:xfrm>
        </p:spPr>
        <p:txBody>
          <a:bodyPr/>
          <a:lstStyle/>
          <a:p>
            <a:r>
              <a:rPr lang="en-US" dirty="0">
                <a:latin typeface="Geomanist Regular" panose="02000503000000020004" pitchFamily="2" charset="0"/>
              </a:rPr>
              <a:t>Weakness: app design and user engagement</a:t>
            </a:r>
          </a:p>
        </p:txBody>
      </p:sp>
      <p:sp>
        <p:nvSpPr>
          <p:cNvPr id="5" name="Text Placeholder 4">
            <a:extLst>
              <a:ext uri="{FF2B5EF4-FFF2-40B4-BE49-F238E27FC236}">
                <a16:creationId xmlns:a16="http://schemas.microsoft.com/office/drawing/2014/main" id="{6184E21C-7534-4FB5-9709-F7D1A11034F3}"/>
              </a:ext>
            </a:extLst>
          </p:cNvPr>
          <p:cNvSpPr>
            <a:spLocks noGrp="1"/>
          </p:cNvSpPr>
          <p:nvPr>
            <p:ph type="body" sz="quarter" idx="15"/>
          </p:nvPr>
        </p:nvSpPr>
        <p:spPr>
          <a:xfrm>
            <a:off x="838200" y="3746465"/>
            <a:ext cx="2624364" cy="514350"/>
          </a:xfrm>
        </p:spPr>
        <p:txBody>
          <a:bodyPr/>
          <a:lstStyle/>
          <a:p>
            <a:r>
              <a:rPr lang="en-US" dirty="0">
                <a:latin typeface="Geomanist Regular" panose="02000503000000020004" pitchFamily="2" charset="0"/>
              </a:rPr>
              <a:t>Threat: on demand streaming</a:t>
            </a:r>
          </a:p>
        </p:txBody>
      </p:sp>
      <p:sp>
        <p:nvSpPr>
          <p:cNvPr id="6" name="Text Placeholder 5">
            <a:extLst>
              <a:ext uri="{FF2B5EF4-FFF2-40B4-BE49-F238E27FC236}">
                <a16:creationId xmlns:a16="http://schemas.microsoft.com/office/drawing/2014/main" id="{5C594564-4FC6-401A-8586-44735EE819EC}"/>
              </a:ext>
            </a:extLst>
          </p:cNvPr>
          <p:cNvSpPr>
            <a:spLocks noGrp="1"/>
          </p:cNvSpPr>
          <p:nvPr>
            <p:ph type="body" sz="quarter" idx="16"/>
          </p:nvPr>
        </p:nvSpPr>
        <p:spPr>
          <a:xfrm>
            <a:off x="1905000" y="4824430"/>
            <a:ext cx="2141764" cy="514350"/>
          </a:xfrm>
        </p:spPr>
        <p:txBody>
          <a:bodyPr/>
          <a:lstStyle/>
          <a:p>
            <a:r>
              <a:rPr lang="en-US" dirty="0">
                <a:latin typeface="Geomanist Regular" panose="02000503000000020004" pitchFamily="2" charset="0"/>
              </a:rPr>
              <a:t>Opportunity</a:t>
            </a:r>
          </a:p>
        </p:txBody>
      </p:sp>
      <p:sp>
        <p:nvSpPr>
          <p:cNvPr id="7" name="Text Placeholder 6">
            <a:extLst>
              <a:ext uri="{FF2B5EF4-FFF2-40B4-BE49-F238E27FC236}">
                <a16:creationId xmlns:a16="http://schemas.microsoft.com/office/drawing/2014/main" id="{D7EB25CA-DA83-483D-AF83-0001BDF2DE2B}"/>
              </a:ext>
            </a:extLst>
          </p:cNvPr>
          <p:cNvSpPr>
            <a:spLocks noGrp="1"/>
          </p:cNvSpPr>
          <p:nvPr>
            <p:ph type="body" sz="quarter" idx="17"/>
          </p:nvPr>
        </p:nvSpPr>
        <p:spPr>
          <a:xfrm>
            <a:off x="4401535" y="1331939"/>
            <a:ext cx="5539095" cy="1103779"/>
          </a:xfrm>
        </p:spPr>
        <p:txBody>
          <a:bodyPr>
            <a:normAutofit/>
          </a:bodyPr>
          <a:lstStyle/>
          <a:p>
            <a:r>
              <a:rPr lang="en-US" sz="1200" dirty="0">
                <a:latin typeface="Open Sans" panose="020B0606030504020204" pitchFamily="34" charset="0"/>
                <a:ea typeface="Open Sans" panose="020B0606030504020204" pitchFamily="34" charset="0"/>
                <a:cs typeface="Open Sans" panose="020B0606030504020204" pitchFamily="34" charset="0"/>
              </a:rPr>
              <a:t>There has been a relatively slight decrease in movie tickets sold over the decade. </a:t>
            </a:r>
            <a:r>
              <a:rPr lang="en-US" sz="1200" noProof="1">
                <a:latin typeface="Open Sans" panose="020B0606030504020204" pitchFamily="34" charset="0"/>
                <a:ea typeface="Open Sans" panose="020B0606030504020204" pitchFamily="34" charset="0"/>
                <a:cs typeface="Open Sans" panose="020B0606030504020204" pitchFamily="34" charset="0"/>
              </a:rPr>
              <a:t>There is </a:t>
            </a:r>
            <a:r>
              <a:rPr lang="en-US" sz="1200" noProof="1">
                <a:solidFill>
                  <a:srgbClr val="FF0000"/>
                </a:solidFill>
                <a:latin typeface="Open Sans" panose="020B0606030504020204" pitchFamily="34" charset="0"/>
                <a:ea typeface="Open Sans" panose="020B0606030504020204" pitchFamily="34" charset="0"/>
                <a:cs typeface="Open Sans" panose="020B0606030504020204" pitchFamily="34" charset="0"/>
              </a:rPr>
              <a:t>still great interest in the experience </a:t>
            </a:r>
            <a:r>
              <a:rPr lang="en-US" sz="1200" noProof="1">
                <a:latin typeface="Open Sans" panose="020B0606030504020204" pitchFamily="34" charset="0"/>
                <a:ea typeface="Open Sans" panose="020B0606030504020204" pitchFamily="34" charset="0"/>
                <a:cs typeface="Open Sans" panose="020B0606030504020204" pitchFamily="34" charset="0"/>
              </a:rPr>
              <a:t>of going to a movie. Consumers comment that it takes months to a year before it is available on demand.</a:t>
            </a:r>
            <a:endParaRPr lang="en-ZA" sz="1200" noProof="1">
              <a:latin typeface="Open Sans" panose="020B0606030504020204" pitchFamily="34" charset="0"/>
              <a:ea typeface="Open Sans" panose="020B0606030504020204" pitchFamily="34" charset="0"/>
              <a:cs typeface="Open Sans" panose="020B0606030504020204" pitchFamily="34" charset="0"/>
            </a:endParaRPr>
          </a:p>
        </p:txBody>
      </p:sp>
      <p:sp>
        <p:nvSpPr>
          <p:cNvPr id="8" name="Text Placeholder 7">
            <a:extLst>
              <a:ext uri="{FF2B5EF4-FFF2-40B4-BE49-F238E27FC236}">
                <a16:creationId xmlns:a16="http://schemas.microsoft.com/office/drawing/2014/main" id="{B46CE8C6-E12D-4A0D-8553-7FFA31941D56}"/>
              </a:ext>
            </a:extLst>
          </p:cNvPr>
          <p:cNvSpPr>
            <a:spLocks noGrp="1"/>
          </p:cNvSpPr>
          <p:nvPr>
            <p:ph type="body" sz="quarter" idx="18"/>
          </p:nvPr>
        </p:nvSpPr>
        <p:spPr>
          <a:xfrm>
            <a:off x="5014904" y="2576399"/>
            <a:ext cx="5698014" cy="808356"/>
          </a:xfrm>
        </p:spPr>
        <p:txBody>
          <a:bodyPr>
            <a:normAutofit/>
          </a:bodyPr>
          <a:lstStyle/>
          <a:p>
            <a:r>
              <a:rPr lang="en-US" sz="1200" dirty="0">
                <a:latin typeface="Open Sans" panose="020B0606030504020204" pitchFamily="34" charset="0"/>
                <a:ea typeface="Open Sans" panose="020B0606030504020204" pitchFamily="34" charset="0"/>
                <a:cs typeface="Open Sans" panose="020B0606030504020204" pitchFamily="34" charset="0"/>
              </a:rPr>
              <a:t>Interviews have revealed that mobile apps in Singapore for this market are </a:t>
            </a:r>
            <a:r>
              <a:rPr lang="en-US" sz="1200" dirty="0">
                <a:solidFill>
                  <a:srgbClr val="FF0000"/>
                </a:solidFill>
                <a:latin typeface="Open Sans" panose="020B0606030504020204" pitchFamily="34" charset="0"/>
                <a:ea typeface="Open Sans" panose="020B0606030504020204" pitchFamily="34" charset="0"/>
                <a:cs typeface="Open Sans" panose="020B0606030504020204" pitchFamily="34" charset="0"/>
              </a:rPr>
              <a:t>difficult to use</a:t>
            </a:r>
            <a:r>
              <a:rPr lang="en-US" sz="1200" dirty="0">
                <a:latin typeface="Open Sans" panose="020B0606030504020204" pitchFamily="34" charset="0"/>
                <a:ea typeface="Open Sans" panose="020B0606030504020204" pitchFamily="34" charset="0"/>
                <a:cs typeface="Open Sans" panose="020B0606030504020204" pitchFamily="34" charset="0"/>
              </a:rPr>
              <a:t>, usually </a:t>
            </a:r>
            <a:r>
              <a:rPr lang="en-US" sz="1200" dirty="0">
                <a:solidFill>
                  <a:srgbClr val="FF0000"/>
                </a:solidFill>
                <a:latin typeface="Open Sans" panose="020B0606030504020204" pitchFamily="34" charset="0"/>
                <a:ea typeface="Open Sans" panose="020B0606030504020204" pitchFamily="34" charset="0"/>
                <a:cs typeface="Open Sans" panose="020B0606030504020204" pitchFamily="34" charset="0"/>
              </a:rPr>
              <a:t>ugly</a:t>
            </a:r>
            <a:r>
              <a:rPr lang="en-US" sz="1200" dirty="0">
                <a:latin typeface="Open Sans" panose="020B0606030504020204" pitchFamily="34" charset="0"/>
                <a:ea typeface="Open Sans" panose="020B0606030504020204" pitchFamily="34" charset="0"/>
                <a:cs typeface="Open Sans" panose="020B0606030504020204" pitchFamily="34" charset="0"/>
              </a:rPr>
              <a:t>, and </a:t>
            </a:r>
            <a:r>
              <a:rPr lang="en-US" sz="1200" dirty="0">
                <a:solidFill>
                  <a:srgbClr val="FF0000"/>
                </a:solidFill>
                <a:latin typeface="Open Sans" panose="020B0606030504020204" pitchFamily="34" charset="0"/>
                <a:ea typeface="Open Sans" panose="020B0606030504020204" pitchFamily="34" charset="0"/>
                <a:cs typeface="Open Sans" panose="020B0606030504020204" pitchFamily="34" charset="0"/>
              </a:rPr>
              <a:t>do not have </a:t>
            </a:r>
            <a:r>
              <a:rPr lang="en-US" sz="1200" dirty="0">
                <a:latin typeface="Open Sans" panose="020B0606030504020204" pitchFamily="34" charset="0"/>
                <a:ea typeface="Open Sans" panose="020B0606030504020204" pitchFamily="34" charset="0"/>
                <a:cs typeface="Open Sans" panose="020B0606030504020204" pitchFamily="34" charset="0"/>
              </a:rPr>
              <a:t>the </a:t>
            </a:r>
            <a:r>
              <a:rPr lang="en-US" sz="1200" dirty="0">
                <a:solidFill>
                  <a:srgbClr val="FF0000"/>
                </a:solidFill>
                <a:latin typeface="Open Sans" panose="020B0606030504020204" pitchFamily="34" charset="0"/>
                <a:ea typeface="Open Sans" panose="020B0606030504020204" pitchFamily="34" charset="0"/>
                <a:cs typeface="Open Sans" panose="020B0606030504020204" pitchFamily="34" charset="0"/>
              </a:rPr>
              <a:t>content that users want</a:t>
            </a:r>
            <a:r>
              <a:rPr lang="en-US" sz="1200" dirty="0">
                <a:latin typeface="Open Sans" panose="020B0606030504020204" pitchFamily="34" charset="0"/>
                <a:ea typeface="Open Sans" panose="020B0606030504020204" pitchFamily="34" charset="0"/>
                <a:cs typeface="Open Sans" panose="020B0606030504020204" pitchFamily="34" charset="0"/>
              </a:rPr>
              <a:t>. They end up turning to YouTube, IMDB, or on the web booking.</a:t>
            </a:r>
          </a:p>
        </p:txBody>
      </p:sp>
      <p:sp>
        <p:nvSpPr>
          <p:cNvPr id="9" name="Text Placeholder 8">
            <a:extLst>
              <a:ext uri="{FF2B5EF4-FFF2-40B4-BE49-F238E27FC236}">
                <a16:creationId xmlns:a16="http://schemas.microsoft.com/office/drawing/2014/main" id="{1C7D5285-85DF-4331-A6FA-1AE847CA47AE}"/>
              </a:ext>
            </a:extLst>
          </p:cNvPr>
          <p:cNvSpPr>
            <a:spLocks noGrp="1"/>
          </p:cNvSpPr>
          <p:nvPr>
            <p:ph type="body" sz="quarter" idx="19"/>
          </p:nvPr>
        </p:nvSpPr>
        <p:spPr>
          <a:xfrm>
            <a:off x="5576937" y="3630036"/>
            <a:ext cx="5539095" cy="1010842"/>
          </a:xfrm>
        </p:spPr>
        <p:txBody>
          <a:bodyPr>
            <a:normAutofit/>
          </a:bodyPr>
          <a:lstStyle/>
          <a:p>
            <a:r>
              <a:rPr lang="en-US" sz="1200" dirty="0">
                <a:solidFill>
                  <a:srgbClr val="FF0000"/>
                </a:solidFill>
                <a:latin typeface="Open Sans" panose="020B0606030504020204" pitchFamily="34" charset="0"/>
                <a:ea typeface="Open Sans" panose="020B0606030504020204" pitchFamily="34" charset="0"/>
                <a:cs typeface="Open Sans" panose="020B0606030504020204" pitchFamily="34" charset="0"/>
              </a:rPr>
              <a:t>On demand streaming market </a:t>
            </a:r>
            <a:r>
              <a:rPr lang="en-US" sz="1200" dirty="0">
                <a:latin typeface="Open Sans" panose="020B0606030504020204" pitchFamily="34" charset="0"/>
                <a:ea typeface="Open Sans" panose="020B0606030504020204" pitchFamily="34" charset="0"/>
                <a:cs typeface="Open Sans" panose="020B0606030504020204" pitchFamily="34" charset="0"/>
              </a:rPr>
              <a:t>has been bolstered and in fact, expedited by the COVID situation. That is seen in forecast numbers and in our interviews.</a:t>
            </a:r>
          </a:p>
        </p:txBody>
      </p:sp>
      <p:sp>
        <p:nvSpPr>
          <p:cNvPr id="10" name="Text Placeholder 9">
            <a:extLst>
              <a:ext uri="{FF2B5EF4-FFF2-40B4-BE49-F238E27FC236}">
                <a16:creationId xmlns:a16="http://schemas.microsoft.com/office/drawing/2014/main" id="{02D305EF-9A88-496B-BFC1-D589A01EE381}"/>
              </a:ext>
            </a:extLst>
          </p:cNvPr>
          <p:cNvSpPr>
            <a:spLocks noGrp="1"/>
          </p:cNvSpPr>
          <p:nvPr>
            <p:ph type="body" sz="quarter" idx="20"/>
          </p:nvPr>
        </p:nvSpPr>
        <p:spPr>
          <a:xfrm>
            <a:off x="6175279" y="4794934"/>
            <a:ext cx="5539095" cy="1010842"/>
          </a:xfrm>
        </p:spPr>
        <p:txBody>
          <a:bodyPr>
            <a:normAutofit/>
          </a:bodyPr>
          <a:lstStyle/>
          <a:p>
            <a:r>
              <a:rPr lang="en-US" sz="1600" dirty="0">
                <a:latin typeface="Open Sans" panose="020B0606030504020204" pitchFamily="34" charset="0"/>
                <a:ea typeface="Open Sans" panose="020B0606030504020204" pitchFamily="34" charset="0"/>
                <a:cs typeface="Open Sans" panose="020B0606030504020204" pitchFamily="34" charset="0"/>
              </a:rPr>
              <a:t>How do we </a:t>
            </a:r>
            <a:r>
              <a:rPr lang="en-US" sz="1600" dirty="0">
                <a:solidFill>
                  <a:srgbClr val="FF0000"/>
                </a:solidFill>
                <a:latin typeface="Open Sans" panose="020B0606030504020204" pitchFamily="34" charset="0"/>
                <a:ea typeface="Open Sans" panose="020B0606030504020204" pitchFamily="34" charset="0"/>
                <a:cs typeface="Open Sans" panose="020B0606030504020204" pitchFamily="34" charset="0"/>
              </a:rPr>
              <a:t>boost the appeal </a:t>
            </a:r>
            <a:r>
              <a:rPr lang="en-US" sz="1600" dirty="0">
                <a:latin typeface="Open Sans" panose="020B0606030504020204" pitchFamily="34" charset="0"/>
                <a:ea typeface="Open Sans" panose="020B0606030504020204" pitchFamily="34" charset="0"/>
                <a:cs typeface="Open Sans" panose="020B0606030504020204" pitchFamily="34" charset="0"/>
              </a:rPr>
              <a:t>of a movie theatre experience while potentially </a:t>
            </a:r>
            <a:r>
              <a:rPr lang="en-US" sz="1600" dirty="0">
                <a:solidFill>
                  <a:srgbClr val="FF0000"/>
                </a:solidFill>
                <a:latin typeface="Open Sans" panose="020B0606030504020204" pitchFamily="34" charset="0"/>
                <a:ea typeface="Open Sans" panose="020B0606030504020204" pitchFamily="34" charset="0"/>
                <a:cs typeface="Open Sans" panose="020B0606030504020204" pitchFamily="34" charset="0"/>
              </a:rPr>
              <a:t>capitalizing </a:t>
            </a:r>
            <a:r>
              <a:rPr lang="en-US" sz="1600" dirty="0">
                <a:latin typeface="Open Sans" panose="020B0606030504020204" pitchFamily="34" charset="0"/>
                <a:ea typeface="Open Sans" panose="020B0606030504020204" pitchFamily="34" charset="0"/>
                <a:cs typeface="Open Sans" panose="020B0606030504020204" pitchFamily="34" charset="0"/>
              </a:rPr>
              <a:t>on the advent of on-demand streaming?</a:t>
            </a:r>
          </a:p>
          <a:p>
            <a:endParaRPr lang="en-US" sz="1200" dirty="0">
              <a:latin typeface="Open Sans" panose="020B0606030504020204" pitchFamily="34" charset="0"/>
              <a:ea typeface="Open Sans" panose="020B0606030504020204" pitchFamily="34" charset="0"/>
              <a:cs typeface="Open Sans" panose="020B0606030504020204" pitchFamily="34" charset="0"/>
            </a:endParaRPr>
          </a:p>
        </p:txBody>
      </p:sp>
      <p:sp>
        <p:nvSpPr>
          <p:cNvPr id="11" name="Date Placeholder 10">
            <a:extLst>
              <a:ext uri="{FF2B5EF4-FFF2-40B4-BE49-F238E27FC236}">
                <a16:creationId xmlns:a16="http://schemas.microsoft.com/office/drawing/2014/main" id="{40BF6865-7FAE-4B56-A995-ADF1582DCC64}"/>
              </a:ext>
            </a:extLst>
          </p:cNvPr>
          <p:cNvSpPr>
            <a:spLocks noGrp="1"/>
          </p:cNvSpPr>
          <p:nvPr>
            <p:ph type="dt" sz="half" idx="10"/>
          </p:nvPr>
        </p:nvSpPr>
        <p:spPr>
          <a:xfrm>
            <a:off x="838200" y="6356350"/>
            <a:ext cx="2743200" cy="365125"/>
          </a:xfrm>
        </p:spPr>
        <p:txBody>
          <a:bodyPr/>
          <a:lstStyle/>
          <a:p>
            <a:r>
              <a:rPr lang="en-US"/>
              <a:t>2021</a:t>
            </a:r>
            <a:endParaRPr lang="en-US" dirty="0"/>
          </a:p>
        </p:txBody>
      </p:sp>
      <p:sp>
        <p:nvSpPr>
          <p:cNvPr id="12" name="Footer Placeholder 11">
            <a:extLst>
              <a:ext uri="{FF2B5EF4-FFF2-40B4-BE49-F238E27FC236}">
                <a16:creationId xmlns:a16="http://schemas.microsoft.com/office/drawing/2014/main" id="{7312B71A-5E84-41DE-9754-5F6291F6DFB7}"/>
              </a:ext>
            </a:extLst>
          </p:cNvPr>
          <p:cNvSpPr>
            <a:spLocks noGrp="1"/>
          </p:cNvSpPr>
          <p:nvPr>
            <p:ph type="ftr" sz="quarter" idx="11"/>
          </p:nvPr>
        </p:nvSpPr>
        <p:spPr>
          <a:xfrm>
            <a:off x="6155823" y="6356350"/>
            <a:ext cx="1808712" cy="365125"/>
          </a:xfrm>
        </p:spPr>
        <p:txBody>
          <a:bodyPr/>
          <a:lstStyle/>
          <a:p>
            <a:r>
              <a:rPr lang="en-US" dirty="0"/>
              <a:t>BOOK-IT</a:t>
            </a:r>
          </a:p>
        </p:txBody>
      </p:sp>
      <p:sp>
        <p:nvSpPr>
          <p:cNvPr id="13" name="Slide Number Placeholder 12">
            <a:extLst>
              <a:ext uri="{FF2B5EF4-FFF2-40B4-BE49-F238E27FC236}">
                <a16:creationId xmlns:a16="http://schemas.microsoft.com/office/drawing/2014/main" id="{E3984D70-BD95-4E1F-9725-902B5D74DED6}"/>
              </a:ext>
            </a:extLst>
          </p:cNvPr>
          <p:cNvSpPr>
            <a:spLocks noGrp="1"/>
          </p:cNvSpPr>
          <p:nvPr>
            <p:ph type="sldNum" sz="quarter" idx="12"/>
          </p:nvPr>
        </p:nvSpPr>
        <p:spPr>
          <a:xfrm>
            <a:off x="10810874" y="6356350"/>
            <a:ext cx="542925" cy="365125"/>
          </a:xfrm>
        </p:spPr>
        <p:txBody>
          <a:bodyPr/>
          <a:lstStyle/>
          <a:p>
            <a:fld id="{B5CEABB6-07DC-46E8-9B57-56EC44A396E5}" type="slidenum">
              <a:rPr lang="en-US" smtClean="0"/>
              <a:pPr/>
              <a:t>7</a:t>
            </a:fld>
            <a:endParaRPr lang="en-US" dirty="0"/>
          </a:p>
        </p:txBody>
      </p:sp>
    </p:spTree>
    <p:extLst>
      <p:ext uri="{BB962C8B-B14F-4D97-AF65-F5344CB8AC3E}">
        <p14:creationId xmlns:p14="http://schemas.microsoft.com/office/powerpoint/2010/main" val="17385616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DE7F2-E890-4744-88DD-A75F5E300513}"/>
              </a:ext>
            </a:extLst>
          </p:cNvPr>
          <p:cNvSpPr>
            <a:spLocks noGrp="1"/>
          </p:cNvSpPr>
          <p:nvPr>
            <p:ph type="ctrTitle"/>
          </p:nvPr>
        </p:nvSpPr>
        <p:spPr>
          <a:xfrm>
            <a:off x="6991350" y="2571235"/>
            <a:ext cx="4179570" cy="1715531"/>
          </a:xfrm>
        </p:spPr>
        <p:txBody>
          <a:bodyPr/>
          <a:lstStyle/>
          <a:p>
            <a:r>
              <a:rPr lang="en-US" dirty="0">
                <a:latin typeface="Geomanist Light" panose="02000503000000020004" pitchFamily="2" charset="0"/>
                <a:hlinkClick r:id="rId3"/>
              </a:rPr>
              <a:t>demo</a:t>
            </a:r>
            <a:endParaRPr lang="en-US" dirty="0">
              <a:latin typeface="Geomanist Light" panose="02000503000000020004" pitchFamily="2" charset="0"/>
            </a:endParaRPr>
          </a:p>
        </p:txBody>
      </p:sp>
    </p:spTree>
    <p:extLst>
      <p:ext uri="{BB962C8B-B14F-4D97-AF65-F5344CB8AC3E}">
        <p14:creationId xmlns:p14="http://schemas.microsoft.com/office/powerpoint/2010/main" val="7077891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1A13F0F-C801-4281-9C66-DC005403E6A8}"/>
              </a:ext>
            </a:extLst>
          </p:cNvPr>
          <p:cNvSpPr>
            <a:spLocks noGrp="1"/>
          </p:cNvSpPr>
          <p:nvPr>
            <p:ph type="title"/>
          </p:nvPr>
        </p:nvSpPr>
        <p:spPr/>
        <p:txBody>
          <a:bodyPr/>
          <a:lstStyle/>
          <a:p>
            <a:r>
              <a:rPr lang="en-US" dirty="0">
                <a:latin typeface="Geomanist Regular" panose="02000503000000020004" pitchFamily="2" charset="0"/>
              </a:rPr>
              <a:t>Welcome page</a:t>
            </a:r>
          </a:p>
        </p:txBody>
      </p:sp>
      <p:sp>
        <p:nvSpPr>
          <p:cNvPr id="4" name="Date Placeholder 3">
            <a:extLst>
              <a:ext uri="{FF2B5EF4-FFF2-40B4-BE49-F238E27FC236}">
                <a16:creationId xmlns:a16="http://schemas.microsoft.com/office/drawing/2014/main" id="{58DA1F4D-04CA-4921-A4B6-433C14D44A4A}"/>
              </a:ext>
            </a:extLst>
          </p:cNvPr>
          <p:cNvSpPr>
            <a:spLocks noGrp="1"/>
          </p:cNvSpPr>
          <p:nvPr>
            <p:ph type="dt" sz="half" idx="10"/>
          </p:nvPr>
        </p:nvSpPr>
        <p:spPr/>
        <p:txBody>
          <a:bodyPr/>
          <a:lstStyle/>
          <a:p>
            <a:r>
              <a:rPr lang="en-US"/>
              <a:t>2021</a:t>
            </a:r>
            <a:endParaRPr lang="en-US" dirty="0"/>
          </a:p>
        </p:txBody>
      </p:sp>
      <p:sp>
        <p:nvSpPr>
          <p:cNvPr id="5" name="Footer Placeholder 4">
            <a:extLst>
              <a:ext uri="{FF2B5EF4-FFF2-40B4-BE49-F238E27FC236}">
                <a16:creationId xmlns:a16="http://schemas.microsoft.com/office/drawing/2014/main" id="{3A058486-D994-44B5-B81C-169CE0DC5648}"/>
              </a:ext>
            </a:extLst>
          </p:cNvPr>
          <p:cNvSpPr>
            <a:spLocks noGrp="1"/>
          </p:cNvSpPr>
          <p:nvPr>
            <p:ph type="ftr" sz="quarter" idx="11"/>
          </p:nvPr>
        </p:nvSpPr>
        <p:spPr/>
        <p:txBody>
          <a:bodyPr/>
          <a:lstStyle/>
          <a:p>
            <a:r>
              <a:rPr lang="en-US"/>
              <a:t>BOOK-IT</a:t>
            </a:r>
            <a:endParaRPr lang="en-US" dirty="0"/>
          </a:p>
        </p:txBody>
      </p:sp>
      <p:sp>
        <p:nvSpPr>
          <p:cNvPr id="6" name="Slide Number Placeholder 5">
            <a:extLst>
              <a:ext uri="{FF2B5EF4-FFF2-40B4-BE49-F238E27FC236}">
                <a16:creationId xmlns:a16="http://schemas.microsoft.com/office/drawing/2014/main" id="{F9E6A9D0-EABE-4F6D-9898-621B06DF6419}"/>
              </a:ext>
            </a:extLst>
          </p:cNvPr>
          <p:cNvSpPr>
            <a:spLocks noGrp="1"/>
          </p:cNvSpPr>
          <p:nvPr>
            <p:ph type="sldNum" sz="quarter" idx="12"/>
          </p:nvPr>
        </p:nvSpPr>
        <p:spPr/>
        <p:txBody>
          <a:bodyPr/>
          <a:lstStyle/>
          <a:p>
            <a:fld id="{B5CEABB6-07DC-46E8-9B57-56EC44A396E5}" type="slidenum">
              <a:rPr lang="en-US" smtClean="0"/>
              <a:t>9</a:t>
            </a:fld>
            <a:endParaRPr lang="en-US" dirty="0"/>
          </a:p>
        </p:txBody>
      </p:sp>
      <p:pic>
        <p:nvPicPr>
          <p:cNvPr id="7" name="Picture 6">
            <a:extLst>
              <a:ext uri="{FF2B5EF4-FFF2-40B4-BE49-F238E27FC236}">
                <a16:creationId xmlns:a16="http://schemas.microsoft.com/office/drawing/2014/main" id="{41E04934-B4CE-42A8-A260-56651E15D547}"/>
              </a:ext>
            </a:extLst>
          </p:cNvPr>
          <p:cNvPicPr>
            <a:picLocks noChangeAspect="1"/>
          </p:cNvPicPr>
          <p:nvPr/>
        </p:nvPicPr>
        <p:blipFill>
          <a:blip r:embed="rId2"/>
          <a:stretch>
            <a:fillRect/>
          </a:stretch>
        </p:blipFill>
        <p:spPr>
          <a:xfrm>
            <a:off x="4854855" y="1657672"/>
            <a:ext cx="2429467" cy="1463114"/>
          </a:xfrm>
          <a:prstGeom prst="rect">
            <a:avLst/>
          </a:prstGeom>
        </p:spPr>
      </p:pic>
      <p:pic>
        <p:nvPicPr>
          <p:cNvPr id="8" name="Picture 7">
            <a:extLst>
              <a:ext uri="{FF2B5EF4-FFF2-40B4-BE49-F238E27FC236}">
                <a16:creationId xmlns:a16="http://schemas.microsoft.com/office/drawing/2014/main" id="{5DDEC431-DE52-4F7C-8645-981679C8B1D0}"/>
              </a:ext>
            </a:extLst>
          </p:cNvPr>
          <p:cNvPicPr>
            <a:picLocks noChangeAspect="1"/>
          </p:cNvPicPr>
          <p:nvPr/>
        </p:nvPicPr>
        <p:blipFill rotWithShape="1">
          <a:blip r:embed="rId3"/>
          <a:srcRect t="238"/>
          <a:stretch/>
        </p:blipFill>
        <p:spPr>
          <a:xfrm>
            <a:off x="1584348" y="1242180"/>
            <a:ext cx="2218155" cy="4813769"/>
          </a:xfrm>
          <a:prstGeom prst="rect">
            <a:avLst/>
          </a:prstGeom>
          <a:ln>
            <a:solidFill>
              <a:schemeClr val="tx2"/>
            </a:solidFill>
          </a:ln>
        </p:spPr>
      </p:pic>
      <p:pic>
        <p:nvPicPr>
          <p:cNvPr id="9" name="Picture 8">
            <a:extLst>
              <a:ext uri="{FF2B5EF4-FFF2-40B4-BE49-F238E27FC236}">
                <a16:creationId xmlns:a16="http://schemas.microsoft.com/office/drawing/2014/main" id="{D2C7983D-04ED-4D4A-9D52-E178049700BA}"/>
              </a:ext>
            </a:extLst>
          </p:cNvPr>
          <p:cNvPicPr>
            <a:picLocks noChangeAspect="1"/>
          </p:cNvPicPr>
          <p:nvPr/>
        </p:nvPicPr>
        <p:blipFill>
          <a:blip r:embed="rId4"/>
          <a:stretch>
            <a:fillRect/>
          </a:stretch>
        </p:blipFill>
        <p:spPr>
          <a:xfrm>
            <a:off x="8336674" y="1242180"/>
            <a:ext cx="2147063" cy="4630994"/>
          </a:xfrm>
          <a:prstGeom prst="rect">
            <a:avLst/>
          </a:prstGeom>
          <a:ln>
            <a:solidFill>
              <a:schemeClr val="tx2"/>
            </a:solidFill>
          </a:ln>
        </p:spPr>
      </p:pic>
      <p:cxnSp>
        <p:nvCxnSpPr>
          <p:cNvPr id="16" name="Connector: Curved 15">
            <a:extLst>
              <a:ext uri="{FF2B5EF4-FFF2-40B4-BE49-F238E27FC236}">
                <a16:creationId xmlns:a16="http://schemas.microsoft.com/office/drawing/2014/main" id="{A291BE15-690F-4695-AE33-E8DC4C20676D}"/>
              </a:ext>
            </a:extLst>
          </p:cNvPr>
          <p:cNvCxnSpPr>
            <a:cxnSpLocks/>
            <a:endCxn id="23" idx="1"/>
          </p:cNvCxnSpPr>
          <p:nvPr/>
        </p:nvCxnSpPr>
        <p:spPr>
          <a:xfrm flipV="1">
            <a:off x="3402366" y="3836795"/>
            <a:ext cx="1825937" cy="1061776"/>
          </a:xfrm>
          <a:prstGeom prst="curved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18" name="Connector: Curved 17">
            <a:extLst>
              <a:ext uri="{FF2B5EF4-FFF2-40B4-BE49-F238E27FC236}">
                <a16:creationId xmlns:a16="http://schemas.microsoft.com/office/drawing/2014/main" id="{78DEE5CC-9F92-4940-835F-3FC870119BF9}"/>
              </a:ext>
            </a:extLst>
          </p:cNvPr>
          <p:cNvCxnSpPr>
            <a:cxnSpLocks/>
          </p:cNvCxnSpPr>
          <p:nvPr/>
        </p:nvCxnSpPr>
        <p:spPr>
          <a:xfrm>
            <a:off x="3402366" y="4031398"/>
            <a:ext cx="4856263" cy="1057184"/>
          </a:xfrm>
          <a:prstGeom prst="curvedConnector3">
            <a:avLst>
              <a:gd name="adj1" fmla="val 33711"/>
            </a:avLst>
          </a:prstGeom>
          <a:ln>
            <a:tailEnd type="triangle"/>
          </a:ln>
        </p:spPr>
        <p:style>
          <a:lnRef idx="1">
            <a:schemeClr val="dk1"/>
          </a:lnRef>
          <a:fillRef idx="0">
            <a:schemeClr val="dk1"/>
          </a:fillRef>
          <a:effectRef idx="0">
            <a:schemeClr val="dk1"/>
          </a:effectRef>
          <a:fontRef idx="minor">
            <a:schemeClr val="tx1"/>
          </a:fontRef>
        </p:style>
      </p:cxnSp>
      <p:sp>
        <p:nvSpPr>
          <p:cNvPr id="23" name="TextBox 22">
            <a:extLst>
              <a:ext uri="{FF2B5EF4-FFF2-40B4-BE49-F238E27FC236}">
                <a16:creationId xmlns:a16="http://schemas.microsoft.com/office/drawing/2014/main" id="{2F8303C1-4165-4CDA-8F1B-18463AAAAF25}"/>
              </a:ext>
            </a:extLst>
          </p:cNvPr>
          <p:cNvSpPr txBox="1"/>
          <p:nvPr/>
        </p:nvSpPr>
        <p:spPr>
          <a:xfrm>
            <a:off x="5228303" y="3252019"/>
            <a:ext cx="2013155" cy="1169551"/>
          </a:xfrm>
          <a:prstGeom prst="rect">
            <a:avLst/>
          </a:prstGeom>
          <a:noFill/>
        </p:spPr>
        <p:txBody>
          <a:bodyPr wrap="square" rtlCol="0">
            <a:spAutoFit/>
          </a:bodyPr>
          <a:lstStyle/>
          <a:p>
            <a:r>
              <a:rPr lang="en-US" sz="1400" dirty="0">
                <a:ea typeface="Open Sans" panose="020B0606030504020204" pitchFamily="34" charset="0"/>
                <a:cs typeface="Open Sans" panose="020B0606030504020204" pitchFamily="34" charset="0"/>
              </a:rPr>
              <a:t>Give users a </a:t>
            </a:r>
            <a:r>
              <a:rPr lang="en-US" sz="1400" dirty="0">
                <a:solidFill>
                  <a:srgbClr val="FF4040"/>
                </a:solidFill>
                <a:ea typeface="Open Sans" panose="020B0606030504020204" pitchFamily="34" charset="0"/>
                <a:cs typeface="Open Sans" panose="020B0606030504020204" pitchFamily="34" charset="0"/>
              </a:rPr>
              <a:t>choice</a:t>
            </a:r>
            <a:r>
              <a:rPr lang="en-US" sz="1400" dirty="0">
                <a:ea typeface="Open Sans" panose="020B0606030504020204" pitchFamily="34" charset="0"/>
                <a:cs typeface="Open Sans" panose="020B0606030504020204" pitchFamily="34" charset="0"/>
              </a:rPr>
              <a:t> to book ticket or simply look around without the need to go through sign up process</a:t>
            </a:r>
          </a:p>
        </p:txBody>
      </p:sp>
    </p:spTree>
    <p:extLst>
      <p:ext uri="{BB962C8B-B14F-4D97-AF65-F5344CB8AC3E}">
        <p14:creationId xmlns:p14="http://schemas.microsoft.com/office/powerpoint/2010/main" val="2957017670"/>
      </p:ext>
    </p:extLst>
  </p:cSld>
  <p:clrMapOvr>
    <a:masterClrMapping/>
  </p:clrMapOvr>
</p:sld>
</file>

<file path=ppt/theme/theme1.xml><?xml version="1.0" encoding="utf-8"?>
<a:theme xmlns:a="http://schemas.openxmlformats.org/drawingml/2006/main" name="Monoline">
  <a:themeElements>
    <a:clrScheme name="Custom 167">
      <a:dk1>
        <a:sysClr val="windowText" lastClr="000000"/>
      </a:dk1>
      <a:lt1>
        <a:sysClr val="window" lastClr="FFFFFF"/>
      </a:lt1>
      <a:dk2>
        <a:srgbClr val="44546A"/>
      </a:dk2>
      <a:lt2>
        <a:srgbClr val="E7E6E6"/>
      </a:lt2>
      <a:accent1>
        <a:srgbClr val="FBF4EF"/>
      </a:accent1>
      <a:accent2>
        <a:srgbClr val="F7F6F3"/>
      </a:accent2>
      <a:accent3>
        <a:srgbClr val="A5A5A5"/>
      </a:accent3>
      <a:accent4>
        <a:srgbClr val="FFC000"/>
      </a:accent4>
      <a:accent5>
        <a:srgbClr val="5B9BD5"/>
      </a:accent5>
      <a:accent6>
        <a:srgbClr val="70AD47"/>
      </a:accent6>
      <a:hlink>
        <a:srgbClr val="0563C1"/>
      </a:hlink>
      <a:folHlink>
        <a:srgbClr val="954F72"/>
      </a:folHlink>
    </a:clrScheme>
    <a:fontScheme name="Custom 3">
      <a:majorFont>
        <a:latin typeface="Nunito Sans"/>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inimalist light pitch_tm56180624_Win32_LW_SL_v3" id="{5A4404DB-4ECC-4373-8C35-B428B8CCB737}" vid="{DB02F28E-0C23-47F0-A348-62748A79E20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F97B18F-50BC-4F30-8373-93489E845F83}">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42BC90D6-94CF-42F7-AAC4-9CF6824C54D5}">
  <ds:schemaRefs>
    <ds:schemaRef ds:uri="http://schemas.microsoft.com/sharepoint/v3/contenttype/forms"/>
  </ds:schemaRefs>
</ds:datastoreItem>
</file>

<file path=customXml/itemProps3.xml><?xml version="1.0" encoding="utf-8"?>
<ds:datastoreItem xmlns:ds="http://schemas.openxmlformats.org/officeDocument/2006/customXml" ds:itemID="{64CF2EF3-001F-4BE9-81B3-86ECBBF9425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Minimalist light sales pitch</Template>
  <TotalTime>5085</TotalTime>
  <Words>1495</Words>
  <Application>Microsoft Office PowerPoint</Application>
  <PresentationFormat>Widescreen</PresentationFormat>
  <Paragraphs>224</Paragraphs>
  <Slides>23</Slides>
  <Notes>3</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23</vt:i4>
      </vt:variant>
    </vt:vector>
  </HeadingPairs>
  <TitlesOfParts>
    <vt:vector size="34" baseType="lpstr">
      <vt:lpstr>Barlow</vt:lpstr>
      <vt:lpstr>Arial</vt:lpstr>
      <vt:lpstr>Calibri</vt:lpstr>
      <vt:lpstr>Geomanist ExtraLight</vt:lpstr>
      <vt:lpstr>Geomanist Light</vt:lpstr>
      <vt:lpstr>Geomanist Regular</vt:lpstr>
      <vt:lpstr>Nunito Sans</vt:lpstr>
      <vt:lpstr>Open Sans</vt:lpstr>
      <vt:lpstr>Tenorite</vt:lpstr>
      <vt:lpstr>Wingdings</vt:lpstr>
      <vt:lpstr>Monoline</vt:lpstr>
      <vt:lpstr>Book-it</vt:lpstr>
      <vt:lpstr>Book-it</vt:lpstr>
      <vt:lpstr>Customer journey before booking</vt:lpstr>
      <vt:lpstr>Customer journey Booking process</vt:lpstr>
      <vt:lpstr>PowerPoint Presentation</vt:lpstr>
      <vt:lpstr>MARKET OVERVIEW</vt:lpstr>
      <vt:lpstr>PROBLEM</vt:lpstr>
      <vt:lpstr>demo</vt:lpstr>
      <vt:lpstr>Welcome page</vt:lpstr>
      <vt:lpstr>Home Page</vt:lpstr>
      <vt:lpstr>Movie Profile page</vt:lpstr>
      <vt:lpstr>Select screening times</vt:lpstr>
      <vt:lpstr>Select seats</vt:lpstr>
      <vt:lpstr>Transition page</vt:lpstr>
      <vt:lpstr>cart</vt:lpstr>
      <vt:lpstr>Authentication transition</vt:lpstr>
      <vt:lpstr>Credit Card Authentication transition</vt:lpstr>
      <vt:lpstr>Success page</vt:lpstr>
      <vt:lpstr>Memories</vt:lpstr>
      <vt:lpstr>Memories</vt:lpstr>
      <vt:lpstr>Creating a symbiotic relationship</vt:lpstr>
      <vt:lpstr>Value proposition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Book-it</dc:title>
  <dc:creator>CHUA SHIQI STEPHANIE</dc:creator>
  <cp:lastModifiedBy>CHUA SHIQI STEPHANIE</cp:lastModifiedBy>
  <cp:revision>13</cp:revision>
  <dcterms:created xsi:type="dcterms:W3CDTF">2021-09-01T15:38:55Z</dcterms:created>
  <dcterms:modified xsi:type="dcterms:W3CDTF">2021-09-07T20:32:43Z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